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430" r:id="rId3"/>
    <p:sldId id="433" r:id="rId4"/>
    <p:sldId id="498" r:id="rId5"/>
    <p:sldId id="445" r:id="rId6"/>
    <p:sldId id="446" r:id="rId7"/>
    <p:sldId id="440" r:id="rId8"/>
    <p:sldId id="497" r:id="rId9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44FC6373-D480-4ADE-87FA-832F6C359ADB}">
          <p14:sldIdLst>
            <p14:sldId id="256"/>
            <p14:sldId id="430"/>
          </p14:sldIdLst>
        </p14:section>
        <p14:section name="Sección sin título" id="{EEB34E0C-34AC-4B4C-A39F-9D4228EF3518}">
          <p14:sldIdLst>
            <p14:sldId id="433"/>
            <p14:sldId id="498"/>
            <p14:sldId id="445"/>
            <p14:sldId id="446"/>
            <p14:sldId id="440"/>
            <p14:sldId id="497"/>
          </p14:sldIdLst>
        </p14:section>
        <p14:section name="Sección sin título" id="{7F089DE7-800D-476E-9169-E1801A41829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91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Estilo claro 2 - Acent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FECB4D8-DB02-4DC6-A0A2-4F2EBAE1DC90}" styleName="Estilo medio 1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25E5076-3810-47DD-B79F-674D7AD40C01}" styleName="Estilo oscuro 1 - Énfasis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69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9A3430-E15D-46F7-BAC7-28A6F2D5DF65}" type="doc">
      <dgm:prSet loTypeId="urn:microsoft.com/office/officeart/2005/8/layout/process5" loCatId="process" qsTypeId="urn:microsoft.com/office/officeart/2005/8/quickstyle/simple1" qsCatId="simple" csTypeId="urn:microsoft.com/office/officeart/2005/8/colors/colorful1" csCatId="colorful" phldr="1"/>
      <dgm:spPr/>
    </dgm:pt>
    <dgm:pt modelId="{0F23E38B-0299-4F0B-BC71-DAE12FB56A51}">
      <dgm:prSet phldrT="[Texto]" custT="1"/>
      <dgm:spPr/>
      <dgm:t>
        <a:bodyPr/>
        <a:lstStyle/>
        <a:p>
          <a:r>
            <a:rPr lang="es-MX" sz="2400" dirty="0" smtClean="0">
              <a:solidFill>
                <a:schemeClr val="bg1"/>
              </a:solidFill>
            </a:rPr>
            <a:t>Planificación de necesidades</a:t>
          </a:r>
          <a:endParaRPr lang="es-SV" sz="2400" dirty="0">
            <a:solidFill>
              <a:schemeClr val="bg1"/>
            </a:solidFill>
          </a:endParaRPr>
        </a:p>
      </dgm:t>
    </dgm:pt>
    <dgm:pt modelId="{A3751037-0F03-4070-A0F1-24163CADACF8}" type="parTrans" cxnId="{014DFF12-3D93-42CE-A1E7-C9FDF1FBCFC9}">
      <dgm:prSet/>
      <dgm:spPr/>
      <dgm:t>
        <a:bodyPr/>
        <a:lstStyle/>
        <a:p>
          <a:endParaRPr lang="es-SV" sz="2400">
            <a:solidFill>
              <a:schemeClr val="bg1"/>
            </a:solidFill>
          </a:endParaRPr>
        </a:p>
      </dgm:t>
    </dgm:pt>
    <dgm:pt modelId="{24B3795E-A895-43BF-9824-FF256781B118}" type="sibTrans" cxnId="{014DFF12-3D93-42CE-A1E7-C9FDF1FBCFC9}">
      <dgm:prSet custT="1"/>
      <dgm:spPr/>
      <dgm:t>
        <a:bodyPr/>
        <a:lstStyle/>
        <a:p>
          <a:endParaRPr lang="es-SV" sz="2400">
            <a:solidFill>
              <a:schemeClr val="bg1"/>
            </a:solidFill>
          </a:endParaRPr>
        </a:p>
      </dgm:t>
    </dgm:pt>
    <dgm:pt modelId="{CE793491-2189-4FB3-9DAF-C54E6642B278}">
      <dgm:prSet phldrT="[Texto]" custT="1"/>
      <dgm:spPr/>
      <dgm:t>
        <a:bodyPr/>
        <a:lstStyle/>
        <a:p>
          <a:r>
            <a:rPr lang="es-MX" sz="2400" dirty="0" smtClean="0">
              <a:solidFill>
                <a:schemeClr val="bg1"/>
              </a:solidFill>
            </a:rPr>
            <a:t>Gestión de compra</a:t>
          </a:r>
          <a:endParaRPr lang="es-SV" sz="2400" dirty="0">
            <a:solidFill>
              <a:schemeClr val="bg1"/>
            </a:solidFill>
          </a:endParaRPr>
        </a:p>
      </dgm:t>
    </dgm:pt>
    <dgm:pt modelId="{F424106C-F37B-4E0E-8006-5E59CA8109DE}" type="parTrans" cxnId="{624E2F43-E878-4348-A5A3-2F68613B2BD5}">
      <dgm:prSet/>
      <dgm:spPr/>
      <dgm:t>
        <a:bodyPr/>
        <a:lstStyle/>
        <a:p>
          <a:endParaRPr lang="es-SV" sz="2400">
            <a:solidFill>
              <a:schemeClr val="bg1"/>
            </a:solidFill>
          </a:endParaRPr>
        </a:p>
      </dgm:t>
    </dgm:pt>
    <dgm:pt modelId="{36D93E42-C85C-4427-8EAE-A0795415EBF8}" type="sibTrans" cxnId="{624E2F43-E878-4348-A5A3-2F68613B2BD5}">
      <dgm:prSet custT="1"/>
      <dgm:spPr/>
      <dgm:t>
        <a:bodyPr/>
        <a:lstStyle/>
        <a:p>
          <a:endParaRPr lang="es-SV" sz="2400">
            <a:solidFill>
              <a:schemeClr val="bg1"/>
            </a:solidFill>
          </a:endParaRPr>
        </a:p>
      </dgm:t>
    </dgm:pt>
    <dgm:pt modelId="{F5D7AC15-8DFC-4507-A42C-B48B328108A1}">
      <dgm:prSet phldrT="[Texto]" custT="1"/>
      <dgm:spPr/>
      <dgm:t>
        <a:bodyPr/>
        <a:lstStyle/>
        <a:p>
          <a:r>
            <a:rPr lang="es-ES" sz="2400" dirty="0" smtClean="0">
              <a:solidFill>
                <a:schemeClr val="bg1"/>
              </a:solidFill>
            </a:rPr>
            <a:t>Adjudicación</a:t>
          </a:r>
          <a:endParaRPr lang="es-SV" sz="2400" dirty="0">
            <a:solidFill>
              <a:schemeClr val="bg1"/>
            </a:solidFill>
          </a:endParaRPr>
        </a:p>
      </dgm:t>
    </dgm:pt>
    <dgm:pt modelId="{3B6933A5-7FF7-4E64-90EC-5E5B5E90B121}" type="parTrans" cxnId="{67574EF0-F86A-4F58-A934-50CA392F5716}">
      <dgm:prSet/>
      <dgm:spPr/>
      <dgm:t>
        <a:bodyPr/>
        <a:lstStyle/>
        <a:p>
          <a:endParaRPr lang="es-SV" sz="2400">
            <a:solidFill>
              <a:schemeClr val="bg1"/>
            </a:solidFill>
          </a:endParaRPr>
        </a:p>
      </dgm:t>
    </dgm:pt>
    <dgm:pt modelId="{A6598307-217D-40ED-BA9F-6C93B484A28F}" type="sibTrans" cxnId="{67574EF0-F86A-4F58-A934-50CA392F5716}">
      <dgm:prSet custT="1"/>
      <dgm:spPr/>
      <dgm:t>
        <a:bodyPr/>
        <a:lstStyle/>
        <a:p>
          <a:endParaRPr lang="es-SV" sz="2400">
            <a:solidFill>
              <a:schemeClr val="bg1"/>
            </a:solidFill>
          </a:endParaRPr>
        </a:p>
      </dgm:t>
    </dgm:pt>
    <dgm:pt modelId="{19359A75-9D58-4D6E-A2D0-AEA49357ED7A}">
      <dgm:prSet phldrT="[Texto]" custT="1"/>
      <dgm:spPr/>
      <dgm:t>
        <a:bodyPr/>
        <a:lstStyle/>
        <a:p>
          <a:r>
            <a:rPr lang="es-ES" sz="2400" dirty="0" smtClean="0">
              <a:solidFill>
                <a:schemeClr val="bg1"/>
              </a:solidFill>
            </a:rPr>
            <a:t>Contratación</a:t>
          </a:r>
          <a:endParaRPr lang="es-SV" sz="2400" dirty="0">
            <a:solidFill>
              <a:schemeClr val="bg1"/>
            </a:solidFill>
          </a:endParaRPr>
        </a:p>
      </dgm:t>
    </dgm:pt>
    <dgm:pt modelId="{40222F14-07C9-49F6-8249-BE44C3F0AC0E}" type="parTrans" cxnId="{B949F3E8-4AB3-492A-B1D9-124EA67EA76F}">
      <dgm:prSet/>
      <dgm:spPr/>
      <dgm:t>
        <a:bodyPr/>
        <a:lstStyle/>
        <a:p>
          <a:endParaRPr lang="es-SV" sz="2400">
            <a:solidFill>
              <a:schemeClr val="bg1"/>
            </a:solidFill>
          </a:endParaRPr>
        </a:p>
      </dgm:t>
    </dgm:pt>
    <dgm:pt modelId="{08E19942-E3C5-403C-959B-3E6298E622DF}" type="sibTrans" cxnId="{B949F3E8-4AB3-492A-B1D9-124EA67EA76F}">
      <dgm:prSet custT="1"/>
      <dgm:spPr/>
      <dgm:t>
        <a:bodyPr/>
        <a:lstStyle/>
        <a:p>
          <a:endParaRPr lang="es-SV" sz="2400">
            <a:solidFill>
              <a:schemeClr val="bg1"/>
            </a:solidFill>
          </a:endParaRPr>
        </a:p>
      </dgm:t>
    </dgm:pt>
    <dgm:pt modelId="{1C099EC6-5975-4040-AAC6-2237B41E188E}">
      <dgm:prSet phldrT="[Texto]" custT="1"/>
      <dgm:spPr/>
      <dgm:t>
        <a:bodyPr/>
        <a:lstStyle/>
        <a:p>
          <a:r>
            <a:rPr lang="es-ES" sz="2400" b="0" dirty="0" smtClean="0">
              <a:solidFill>
                <a:schemeClr val="bg1"/>
              </a:solidFill>
              <a:effectLst/>
            </a:rPr>
            <a:t>Seguimiento</a:t>
          </a:r>
          <a:endParaRPr lang="es-SV" sz="2400" b="0" dirty="0">
            <a:solidFill>
              <a:schemeClr val="bg1"/>
            </a:solidFill>
            <a:effectLst/>
          </a:endParaRPr>
        </a:p>
      </dgm:t>
    </dgm:pt>
    <dgm:pt modelId="{0822E01C-B726-4DE3-8B49-799232EDF6E4}" type="parTrans" cxnId="{7203F277-1B81-4C22-B24B-4B6BC0D3010E}">
      <dgm:prSet/>
      <dgm:spPr/>
      <dgm:t>
        <a:bodyPr/>
        <a:lstStyle/>
        <a:p>
          <a:endParaRPr lang="es-SV" sz="2400">
            <a:solidFill>
              <a:schemeClr val="bg1"/>
            </a:solidFill>
          </a:endParaRPr>
        </a:p>
      </dgm:t>
    </dgm:pt>
    <dgm:pt modelId="{5E32E75E-0164-47D5-91F7-82DDD63E4FC5}" type="sibTrans" cxnId="{7203F277-1B81-4C22-B24B-4B6BC0D3010E}">
      <dgm:prSet custT="1"/>
      <dgm:spPr/>
      <dgm:t>
        <a:bodyPr/>
        <a:lstStyle/>
        <a:p>
          <a:endParaRPr lang="es-SV" sz="2400">
            <a:solidFill>
              <a:schemeClr val="bg1"/>
            </a:solidFill>
          </a:endParaRPr>
        </a:p>
      </dgm:t>
    </dgm:pt>
    <dgm:pt modelId="{5AE40A22-36F9-4A5D-9C50-9FF917CD822F}">
      <dgm:prSet phldrT="[Texto]" custT="1"/>
      <dgm:spPr/>
      <dgm:t>
        <a:bodyPr/>
        <a:lstStyle/>
        <a:p>
          <a:r>
            <a:rPr lang="es-ES" sz="2400" smtClean="0">
              <a:solidFill>
                <a:schemeClr val="bg1"/>
              </a:solidFill>
            </a:rPr>
            <a:t>Liquidación</a:t>
          </a:r>
          <a:endParaRPr lang="es-SV" sz="2400" dirty="0">
            <a:solidFill>
              <a:schemeClr val="bg1"/>
            </a:solidFill>
          </a:endParaRPr>
        </a:p>
      </dgm:t>
    </dgm:pt>
    <dgm:pt modelId="{198A1A26-B620-45DE-B1FC-F463B82FEC17}" type="parTrans" cxnId="{928C39CD-B96F-40CE-B926-3BC5E39B9075}">
      <dgm:prSet/>
      <dgm:spPr/>
      <dgm:t>
        <a:bodyPr/>
        <a:lstStyle/>
        <a:p>
          <a:endParaRPr lang="es-SV" sz="2400">
            <a:solidFill>
              <a:schemeClr val="bg1"/>
            </a:solidFill>
          </a:endParaRPr>
        </a:p>
      </dgm:t>
    </dgm:pt>
    <dgm:pt modelId="{BBBA4353-0657-4CEC-864A-FE938FDCAE5E}" type="sibTrans" cxnId="{928C39CD-B96F-40CE-B926-3BC5E39B9075}">
      <dgm:prSet/>
      <dgm:spPr/>
      <dgm:t>
        <a:bodyPr/>
        <a:lstStyle/>
        <a:p>
          <a:endParaRPr lang="es-SV" sz="2400">
            <a:solidFill>
              <a:schemeClr val="bg1"/>
            </a:solidFill>
          </a:endParaRPr>
        </a:p>
      </dgm:t>
    </dgm:pt>
    <dgm:pt modelId="{4BFDAEE0-2786-474C-9BC0-BFCCDE524B31}" type="pres">
      <dgm:prSet presAssocID="{949A3430-E15D-46F7-BAC7-28A6F2D5DF65}" presName="diagram" presStyleCnt="0">
        <dgm:presLayoutVars>
          <dgm:dir/>
          <dgm:resizeHandles val="exact"/>
        </dgm:presLayoutVars>
      </dgm:prSet>
      <dgm:spPr/>
    </dgm:pt>
    <dgm:pt modelId="{FB17B1F6-BB4B-4893-819F-27E6CCA02402}" type="pres">
      <dgm:prSet presAssocID="{0F23E38B-0299-4F0B-BC71-DAE12FB56A51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419"/>
        </a:p>
      </dgm:t>
    </dgm:pt>
    <dgm:pt modelId="{0CD455BA-9052-4C82-B8AA-47D524BCF08F}" type="pres">
      <dgm:prSet presAssocID="{24B3795E-A895-43BF-9824-FF256781B118}" presName="sibTrans" presStyleLbl="sibTrans2D1" presStyleIdx="0" presStyleCnt="5"/>
      <dgm:spPr/>
      <dgm:t>
        <a:bodyPr/>
        <a:lstStyle/>
        <a:p>
          <a:endParaRPr lang="es-419"/>
        </a:p>
      </dgm:t>
    </dgm:pt>
    <dgm:pt modelId="{84D508D2-9B2A-4A04-B1A3-695E0294D9E1}" type="pres">
      <dgm:prSet presAssocID="{24B3795E-A895-43BF-9824-FF256781B118}" presName="connectorText" presStyleLbl="sibTrans2D1" presStyleIdx="0" presStyleCnt="5"/>
      <dgm:spPr/>
      <dgm:t>
        <a:bodyPr/>
        <a:lstStyle/>
        <a:p>
          <a:endParaRPr lang="es-419"/>
        </a:p>
      </dgm:t>
    </dgm:pt>
    <dgm:pt modelId="{23BD81EE-F8FB-463B-87C3-39EB1C3AE403}" type="pres">
      <dgm:prSet presAssocID="{CE793491-2189-4FB3-9DAF-C54E6642B278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419"/>
        </a:p>
      </dgm:t>
    </dgm:pt>
    <dgm:pt modelId="{590CD365-86F4-4E34-B24F-C29BD0F7F262}" type="pres">
      <dgm:prSet presAssocID="{36D93E42-C85C-4427-8EAE-A0795415EBF8}" presName="sibTrans" presStyleLbl="sibTrans2D1" presStyleIdx="1" presStyleCnt="5"/>
      <dgm:spPr/>
      <dgm:t>
        <a:bodyPr/>
        <a:lstStyle/>
        <a:p>
          <a:endParaRPr lang="es-419"/>
        </a:p>
      </dgm:t>
    </dgm:pt>
    <dgm:pt modelId="{A4A52F12-011C-4430-988F-CDFF2BC62734}" type="pres">
      <dgm:prSet presAssocID="{36D93E42-C85C-4427-8EAE-A0795415EBF8}" presName="connectorText" presStyleLbl="sibTrans2D1" presStyleIdx="1" presStyleCnt="5"/>
      <dgm:spPr/>
      <dgm:t>
        <a:bodyPr/>
        <a:lstStyle/>
        <a:p>
          <a:endParaRPr lang="es-419"/>
        </a:p>
      </dgm:t>
    </dgm:pt>
    <dgm:pt modelId="{B8582825-33A3-438B-ABE7-3271E52D695C}" type="pres">
      <dgm:prSet presAssocID="{F5D7AC15-8DFC-4507-A42C-B48B328108A1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419"/>
        </a:p>
      </dgm:t>
    </dgm:pt>
    <dgm:pt modelId="{05B1F277-BD71-49C4-BEA9-39FC546B9F1F}" type="pres">
      <dgm:prSet presAssocID="{A6598307-217D-40ED-BA9F-6C93B484A28F}" presName="sibTrans" presStyleLbl="sibTrans2D1" presStyleIdx="2" presStyleCnt="5"/>
      <dgm:spPr/>
      <dgm:t>
        <a:bodyPr/>
        <a:lstStyle/>
        <a:p>
          <a:endParaRPr lang="es-419"/>
        </a:p>
      </dgm:t>
    </dgm:pt>
    <dgm:pt modelId="{472B1F16-B0C2-492B-96F7-9769AA641379}" type="pres">
      <dgm:prSet presAssocID="{A6598307-217D-40ED-BA9F-6C93B484A28F}" presName="connectorText" presStyleLbl="sibTrans2D1" presStyleIdx="2" presStyleCnt="5"/>
      <dgm:spPr/>
      <dgm:t>
        <a:bodyPr/>
        <a:lstStyle/>
        <a:p>
          <a:endParaRPr lang="es-419"/>
        </a:p>
      </dgm:t>
    </dgm:pt>
    <dgm:pt modelId="{04C48FBF-B7B6-475E-86FE-98A20CD66386}" type="pres">
      <dgm:prSet presAssocID="{19359A75-9D58-4D6E-A2D0-AEA49357ED7A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419"/>
        </a:p>
      </dgm:t>
    </dgm:pt>
    <dgm:pt modelId="{487B2F9B-82D0-4639-8F35-6952B89BDA5C}" type="pres">
      <dgm:prSet presAssocID="{08E19942-E3C5-403C-959B-3E6298E622DF}" presName="sibTrans" presStyleLbl="sibTrans2D1" presStyleIdx="3" presStyleCnt="5"/>
      <dgm:spPr/>
      <dgm:t>
        <a:bodyPr/>
        <a:lstStyle/>
        <a:p>
          <a:endParaRPr lang="es-419"/>
        </a:p>
      </dgm:t>
    </dgm:pt>
    <dgm:pt modelId="{13D8540F-77B5-47FD-B2E5-90FDDA6C4DA2}" type="pres">
      <dgm:prSet presAssocID="{08E19942-E3C5-403C-959B-3E6298E622DF}" presName="connectorText" presStyleLbl="sibTrans2D1" presStyleIdx="3" presStyleCnt="5"/>
      <dgm:spPr/>
      <dgm:t>
        <a:bodyPr/>
        <a:lstStyle/>
        <a:p>
          <a:endParaRPr lang="es-419"/>
        </a:p>
      </dgm:t>
    </dgm:pt>
    <dgm:pt modelId="{0516C724-A7E2-42B1-8411-6CB5AEABD666}" type="pres">
      <dgm:prSet presAssocID="{1C099EC6-5975-4040-AAC6-2237B41E188E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419"/>
        </a:p>
      </dgm:t>
    </dgm:pt>
    <dgm:pt modelId="{C0CA6D61-872B-4009-A5B0-AA3E80161A6D}" type="pres">
      <dgm:prSet presAssocID="{5E32E75E-0164-47D5-91F7-82DDD63E4FC5}" presName="sibTrans" presStyleLbl="sibTrans2D1" presStyleIdx="4" presStyleCnt="5"/>
      <dgm:spPr/>
      <dgm:t>
        <a:bodyPr/>
        <a:lstStyle/>
        <a:p>
          <a:endParaRPr lang="es-419"/>
        </a:p>
      </dgm:t>
    </dgm:pt>
    <dgm:pt modelId="{00EF9A58-75F8-48C9-8246-12327E5219BC}" type="pres">
      <dgm:prSet presAssocID="{5E32E75E-0164-47D5-91F7-82DDD63E4FC5}" presName="connectorText" presStyleLbl="sibTrans2D1" presStyleIdx="4" presStyleCnt="5"/>
      <dgm:spPr/>
      <dgm:t>
        <a:bodyPr/>
        <a:lstStyle/>
        <a:p>
          <a:endParaRPr lang="es-419"/>
        </a:p>
      </dgm:t>
    </dgm:pt>
    <dgm:pt modelId="{A1AB5280-879D-4F84-A0E1-F2B7DEF459BA}" type="pres">
      <dgm:prSet presAssocID="{5AE40A22-36F9-4A5D-9C50-9FF917CD822F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419"/>
        </a:p>
      </dgm:t>
    </dgm:pt>
  </dgm:ptLst>
  <dgm:cxnLst>
    <dgm:cxn modelId="{B82A7522-67E5-4882-B3AA-21C6FB82F746}" type="presOf" srcId="{36D93E42-C85C-4427-8EAE-A0795415EBF8}" destId="{A4A52F12-011C-4430-988F-CDFF2BC62734}" srcOrd="1" destOrd="0" presId="urn:microsoft.com/office/officeart/2005/8/layout/process5"/>
    <dgm:cxn modelId="{E3498297-8164-4F40-9C5A-E160129C9B93}" type="presOf" srcId="{19359A75-9D58-4D6E-A2D0-AEA49357ED7A}" destId="{04C48FBF-B7B6-475E-86FE-98A20CD66386}" srcOrd="0" destOrd="0" presId="urn:microsoft.com/office/officeart/2005/8/layout/process5"/>
    <dgm:cxn modelId="{FEAFEB56-6D20-48BA-9D0E-F90FF4C0F27B}" type="presOf" srcId="{A6598307-217D-40ED-BA9F-6C93B484A28F}" destId="{05B1F277-BD71-49C4-BEA9-39FC546B9F1F}" srcOrd="0" destOrd="0" presId="urn:microsoft.com/office/officeart/2005/8/layout/process5"/>
    <dgm:cxn modelId="{15C6360A-0640-4515-8134-EA36EE229324}" type="presOf" srcId="{5E32E75E-0164-47D5-91F7-82DDD63E4FC5}" destId="{00EF9A58-75F8-48C9-8246-12327E5219BC}" srcOrd="1" destOrd="0" presId="urn:microsoft.com/office/officeart/2005/8/layout/process5"/>
    <dgm:cxn modelId="{624E2F43-E878-4348-A5A3-2F68613B2BD5}" srcId="{949A3430-E15D-46F7-BAC7-28A6F2D5DF65}" destId="{CE793491-2189-4FB3-9DAF-C54E6642B278}" srcOrd="1" destOrd="0" parTransId="{F424106C-F37B-4E0E-8006-5E59CA8109DE}" sibTransId="{36D93E42-C85C-4427-8EAE-A0795415EBF8}"/>
    <dgm:cxn modelId="{D6596F31-B612-424C-8BB8-C88F62FFD4A9}" type="presOf" srcId="{08E19942-E3C5-403C-959B-3E6298E622DF}" destId="{13D8540F-77B5-47FD-B2E5-90FDDA6C4DA2}" srcOrd="1" destOrd="0" presId="urn:microsoft.com/office/officeart/2005/8/layout/process5"/>
    <dgm:cxn modelId="{B949F3E8-4AB3-492A-B1D9-124EA67EA76F}" srcId="{949A3430-E15D-46F7-BAC7-28A6F2D5DF65}" destId="{19359A75-9D58-4D6E-A2D0-AEA49357ED7A}" srcOrd="3" destOrd="0" parTransId="{40222F14-07C9-49F6-8249-BE44C3F0AC0E}" sibTransId="{08E19942-E3C5-403C-959B-3E6298E622DF}"/>
    <dgm:cxn modelId="{014DFF12-3D93-42CE-A1E7-C9FDF1FBCFC9}" srcId="{949A3430-E15D-46F7-BAC7-28A6F2D5DF65}" destId="{0F23E38B-0299-4F0B-BC71-DAE12FB56A51}" srcOrd="0" destOrd="0" parTransId="{A3751037-0F03-4070-A0F1-24163CADACF8}" sibTransId="{24B3795E-A895-43BF-9824-FF256781B118}"/>
    <dgm:cxn modelId="{9738A506-4317-4DDA-B4B7-00C92E1E2B38}" type="presOf" srcId="{CE793491-2189-4FB3-9DAF-C54E6642B278}" destId="{23BD81EE-F8FB-463B-87C3-39EB1C3AE403}" srcOrd="0" destOrd="0" presId="urn:microsoft.com/office/officeart/2005/8/layout/process5"/>
    <dgm:cxn modelId="{7203F277-1B81-4C22-B24B-4B6BC0D3010E}" srcId="{949A3430-E15D-46F7-BAC7-28A6F2D5DF65}" destId="{1C099EC6-5975-4040-AAC6-2237B41E188E}" srcOrd="4" destOrd="0" parTransId="{0822E01C-B726-4DE3-8B49-799232EDF6E4}" sibTransId="{5E32E75E-0164-47D5-91F7-82DDD63E4FC5}"/>
    <dgm:cxn modelId="{56FC5D15-45F5-4AF1-8C4A-29642FC6EA5B}" type="presOf" srcId="{24B3795E-A895-43BF-9824-FF256781B118}" destId="{0CD455BA-9052-4C82-B8AA-47D524BCF08F}" srcOrd="0" destOrd="0" presId="urn:microsoft.com/office/officeart/2005/8/layout/process5"/>
    <dgm:cxn modelId="{5B0367AE-26E0-4BB8-ADE9-02260EA498F3}" type="presOf" srcId="{5AE40A22-36F9-4A5D-9C50-9FF917CD822F}" destId="{A1AB5280-879D-4F84-A0E1-F2B7DEF459BA}" srcOrd="0" destOrd="0" presId="urn:microsoft.com/office/officeart/2005/8/layout/process5"/>
    <dgm:cxn modelId="{7EC058E5-78A2-4E9F-A30E-701D7037F8AC}" type="presOf" srcId="{F5D7AC15-8DFC-4507-A42C-B48B328108A1}" destId="{B8582825-33A3-438B-ABE7-3271E52D695C}" srcOrd="0" destOrd="0" presId="urn:microsoft.com/office/officeart/2005/8/layout/process5"/>
    <dgm:cxn modelId="{8CB0D560-A719-4894-9389-10E5DD5F304E}" type="presOf" srcId="{08E19942-E3C5-403C-959B-3E6298E622DF}" destId="{487B2F9B-82D0-4639-8F35-6952B89BDA5C}" srcOrd="0" destOrd="0" presId="urn:microsoft.com/office/officeart/2005/8/layout/process5"/>
    <dgm:cxn modelId="{250CB09B-F8CA-4449-93C6-79F483266BBF}" type="presOf" srcId="{1C099EC6-5975-4040-AAC6-2237B41E188E}" destId="{0516C724-A7E2-42B1-8411-6CB5AEABD666}" srcOrd="0" destOrd="0" presId="urn:microsoft.com/office/officeart/2005/8/layout/process5"/>
    <dgm:cxn modelId="{C096DA19-A7CA-4B00-906D-87DDE9808D17}" type="presOf" srcId="{36D93E42-C85C-4427-8EAE-A0795415EBF8}" destId="{590CD365-86F4-4E34-B24F-C29BD0F7F262}" srcOrd="0" destOrd="0" presId="urn:microsoft.com/office/officeart/2005/8/layout/process5"/>
    <dgm:cxn modelId="{3C0DA794-1585-4E3D-A803-7EF4CC33AD8A}" type="presOf" srcId="{949A3430-E15D-46F7-BAC7-28A6F2D5DF65}" destId="{4BFDAEE0-2786-474C-9BC0-BFCCDE524B31}" srcOrd="0" destOrd="0" presId="urn:microsoft.com/office/officeart/2005/8/layout/process5"/>
    <dgm:cxn modelId="{67DF0568-EDE2-4CF3-B487-16BA6F7D02CA}" type="presOf" srcId="{24B3795E-A895-43BF-9824-FF256781B118}" destId="{84D508D2-9B2A-4A04-B1A3-695E0294D9E1}" srcOrd="1" destOrd="0" presId="urn:microsoft.com/office/officeart/2005/8/layout/process5"/>
    <dgm:cxn modelId="{03853339-E6AE-4D66-A28C-0C5A1750DAA4}" type="presOf" srcId="{5E32E75E-0164-47D5-91F7-82DDD63E4FC5}" destId="{C0CA6D61-872B-4009-A5B0-AA3E80161A6D}" srcOrd="0" destOrd="0" presId="urn:microsoft.com/office/officeart/2005/8/layout/process5"/>
    <dgm:cxn modelId="{96EC6D7C-E6F2-4634-BAA1-1B20CAA50CB2}" type="presOf" srcId="{0F23E38B-0299-4F0B-BC71-DAE12FB56A51}" destId="{FB17B1F6-BB4B-4893-819F-27E6CCA02402}" srcOrd="0" destOrd="0" presId="urn:microsoft.com/office/officeart/2005/8/layout/process5"/>
    <dgm:cxn modelId="{67574EF0-F86A-4F58-A934-50CA392F5716}" srcId="{949A3430-E15D-46F7-BAC7-28A6F2D5DF65}" destId="{F5D7AC15-8DFC-4507-A42C-B48B328108A1}" srcOrd="2" destOrd="0" parTransId="{3B6933A5-7FF7-4E64-90EC-5E5B5E90B121}" sibTransId="{A6598307-217D-40ED-BA9F-6C93B484A28F}"/>
    <dgm:cxn modelId="{A185D8C3-E416-42C3-B6C8-C1207C55817D}" type="presOf" srcId="{A6598307-217D-40ED-BA9F-6C93B484A28F}" destId="{472B1F16-B0C2-492B-96F7-9769AA641379}" srcOrd="1" destOrd="0" presId="urn:microsoft.com/office/officeart/2005/8/layout/process5"/>
    <dgm:cxn modelId="{928C39CD-B96F-40CE-B926-3BC5E39B9075}" srcId="{949A3430-E15D-46F7-BAC7-28A6F2D5DF65}" destId="{5AE40A22-36F9-4A5D-9C50-9FF917CD822F}" srcOrd="5" destOrd="0" parTransId="{198A1A26-B620-45DE-B1FC-F463B82FEC17}" sibTransId="{BBBA4353-0657-4CEC-864A-FE938FDCAE5E}"/>
    <dgm:cxn modelId="{B7594F1F-6364-4071-A538-55BC4230CB27}" type="presParOf" srcId="{4BFDAEE0-2786-474C-9BC0-BFCCDE524B31}" destId="{FB17B1F6-BB4B-4893-819F-27E6CCA02402}" srcOrd="0" destOrd="0" presId="urn:microsoft.com/office/officeart/2005/8/layout/process5"/>
    <dgm:cxn modelId="{80D735B6-5C91-4482-B2C9-4BAB15472028}" type="presParOf" srcId="{4BFDAEE0-2786-474C-9BC0-BFCCDE524B31}" destId="{0CD455BA-9052-4C82-B8AA-47D524BCF08F}" srcOrd="1" destOrd="0" presId="urn:microsoft.com/office/officeart/2005/8/layout/process5"/>
    <dgm:cxn modelId="{D0C3DA40-9125-48C1-A5BC-6F7B32BCB768}" type="presParOf" srcId="{0CD455BA-9052-4C82-B8AA-47D524BCF08F}" destId="{84D508D2-9B2A-4A04-B1A3-695E0294D9E1}" srcOrd="0" destOrd="0" presId="urn:microsoft.com/office/officeart/2005/8/layout/process5"/>
    <dgm:cxn modelId="{E1F092D3-ABDB-4445-A87B-F0AC616A5784}" type="presParOf" srcId="{4BFDAEE0-2786-474C-9BC0-BFCCDE524B31}" destId="{23BD81EE-F8FB-463B-87C3-39EB1C3AE403}" srcOrd="2" destOrd="0" presId="urn:microsoft.com/office/officeart/2005/8/layout/process5"/>
    <dgm:cxn modelId="{8111415B-B0C8-4BBD-A759-8A4DB077F952}" type="presParOf" srcId="{4BFDAEE0-2786-474C-9BC0-BFCCDE524B31}" destId="{590CD365-86F4-4E34-B24F-C29BD0F7F262}" srcOrd="3" destOrd="0" presId="urn:microsoft.com/office/officeart/2005/8/layout/process5"/>
    <dgm:cxn modelId="{44975DA1-0879-4719-BD41-7B9A935403FA}" type="presParOf" srcId="{590CD365-86F4-4E34-B24F-C29BD0F7F262}" destId="{A4A52F12-011C-4430-988F-CDFF2BC62734}" srcOrd="0" destOrd="0" presId="urn:microsoft.com/office/officeart/2005/8/layout/process5"/>
    <dgm:cxn modelId="{7D0F0A79-04B3-40A2-9225-856FF418DEBB}" type="presParOf" srcId="{4BFDAEE0-2786-474C-9BC0-BFCCDE524B31}" destId="{B8582825-33A3-438B-ABE7-3271E52D695C}" srcOrd="4" destOrd="0" presId="urn:microsoft.com/office/officeart/2005/8/layout/process5"/>
    <dgm:cxn modelId="{CC3980F8-1B7D-47EF-99D4-8299EE30726D}" type="presParOf" srcId="{4BFDAEE0-2786-474C-9BC0-BFCCDE524B31}" destId="{05B1F277-BD71-49C4-BEA9-39FC546B9F1F}" srcOrd="5" destOrd="0" presId="urn:microsoft.com/office/officeart/2005/8/layout/process5"/>
    <dgm:cxn modelId="{16032438-BB58-46A0-A4EF-891E899E5E55}" type="presParOf" srcId="{05B1F277-BD71-49C4-BEA9-39FC546B9F1F}" destId="{472B1F16-B0C2-492B-96F7-9769AA641379}" srcOrd="0" destOrd="0" presId="urn:microsoft.com/office/officeart/2005/8/layout/process5"/>
    <dgm:cxn modelId="{FAD9AAFE-67B1-4010-AD80-13A3051D5E46}" type="presParOf" srcId="{4BFDAEE0-2786-474C-9BC0-BFCCDE524B31}" destId="{04C48FBF-B7B6-475E-86FE-98A20CD66386}" srcOrd="6" destOrd="0" presId="urn:microsoft.com/office/officeart/2005/8/layout/process5"/>
    <dgm:cxn modelId="{819F9184-9C74-4A71-89D4-54907327F730}" type="presParOf" srcId="{4BFDAEE0-2786-474C-9BC0-BFCCDE524B31}" destId="{487B2F9B-82D0-4639-8F35-6952B89BDA5C}" srcOrd="7" destOrd="0" presId="urn:microsoft.com/office/officeart/2005/8/layout/process5"/>
    <dgm:cxn modelId="{3A416281-9304-4412-B435-3351B8DC71A1}" type="presParOf" srcId="{487B2F9B-82D0-4639-8F35-6952B89BDA5C}" destId="{13D8540F-77B5-47FD-B2E5-90FDDA6C4DA2}" srcOrd="0" destOrd="0" presId="urn:microsoft.com/office/officeart/2005/8/layout/process5"/>
    <dgm:cxn modelId="{913C02C5-5CE6-4DD0-9A79-A25FA2BF48D9}" type="presParOf" srcId="{4BFDAEE0-2786-474C-9BC0-BFCCDE524B31}" destId="{0516C724-A7E2-42B1-8411-6CB5AEABD666}" srcOrd="8" destOrd="0" presId="urn:microsoft.com/office/officeart/2005/8/layout/process5"/>
    <dgm:cxn modelId="{E1E6871F-2F66-4828-B392-E39B97E482BE}" type="presParOf" srcId="{4BFDAEE0-2786-474C-9BC0-BFCCDE524B31}" destId="{C0CA6D61-872B-4009-A5B0-AA3E80161A6D}" srcOrd="9" destOrd="0" presId="urn:microsoft.com/office/officeart/2005/8/layout/process5"/>
    <dgm:cxn modelId="{B1AE663F-CE8A-474E-9AB7-5631C83BF5AB}" type="presParOf" srcId="{C0CA6D61-872B-4009-A5B0-AA3E80161A6D}" destId="{00EF9A58-75F8-48C9-8246-12327E5219BC}" srcOrd="0" destOrd="0" presId="urn:microsoft.com/office/officeart/2005/8/layout/process5"/>
    <dgm:cxn modelId="{E92C56CE-D956-49D0-B28E-37D6F65D8C00}" type="presParOf" srcId="{4BFDAEE0-2786-474C-9BC0-BFCCDE524B31}" destId="{A1AB5280-879D-4F84-A0E1-F2B7DEF459BA}" srcOrd="10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055E975-66B8-4BE9-9C65-F687B4C30738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s-SV"/>
        </a:p>
      </dgm:t>
    </dgm:pt>
    <dgm:pt modelId="{06B430CA-B275-4BFF-AC95-CF3114F2AA59}">
      <dgm:prSet phldrT="[Texto]"/>
      <dgm:spPr/>
      <dgm:t>
        <a:bodyPr/>
        <a:lstStyle/>
        <a:p>
          <a:r>
            <a:rPr lang="es-SV" b="1" dirty="0" smtClean="0">
              <a:solidFill>
                <a:schemeClr val="bg1"/>
              </a:solidFill>
            </a:rPr>
            <a:t>Foco de Administración  de Contratos</a:t>
          </a:r>
          <a:endParaRPr lang="es-SV" dirty="0">
            <a:solidFill>
              <a:schemeClr val="bg1"/>
            </a:solidFill>
          </a:endParaRPr>
        </a:p>
      </dgm:t>
    </dgm:pt>
    <dgm:pt modelId="{13BF8518-AD6D-4EDF-8B3E-E0C7EA7C6226}" type="parTrans" cxnId="{25F95295-BA71-415B-B31D-EF1AEDFF0260}">
      <dgm:prSet/>
      <dgm:spPr/>
      <dgm:t>
        <a:bodyPr/>
        <a:lstStyle/>
        <a:p>
          <a:endParaRPr lang="es-SV">
            <a:solidFill>
              <a:schemeClr val="bg1"/>
            </a:solidFill>
          </a:endParaRPr>
        </a:p>
      </dgm:t>
    </dgm:pt>
    <dgm:pt modelId="{2156F6DC-677E-4E9D-AF52-F56643C1C4B2}" type="sibTrans" cxnId="{25F95295-BA71-415B-B31D-EF1AEDFF0260}">
      <dgm:prSet/>
      <dgm:spPr/>
      <dgm:t>
        <a:bodyPr/>
        <a:lstStyle/>
        <a:p>
          <a:endParaRPr lang="es-SV">
            <a:solidFill>
              <a:schemeClr val="bg1"/>
            </a:solidFill>
          </a:endParaRPr>
        </a:p>
      </dgm:t>
    </dgm:pt>
    <dgm:pt modelId="{D1E37A23-37E5-4B2B-8D2F-DC902D740FF6}">
      <dgm:prSet phldrT="[Texto]"/>
      <dgm:spPr/>
      <dgm:t>
        <a:bodyPr/>
        <a:lstStyle/>
        <a:p>
          <a:r>
            <a:rPr lang="es-SV" smtClean="0">
              <a:solidFill>
                <a:schemeClr val="bg1"/>
              </a:solidFill>
            </a:rPr>
            <a:t>Falta de poder de decisión</a:t>
          </a:r>
          <a:br>
            <a:rPr lang="es-SV" smtClean="0">
              <a:solidFill>
                <a:schemeClr val="bg1"/>
              </a:solidFill>
            </a:rPr>
          </a:br>
          <a:r>
            <a:rPr lang="es-SV" smtClean="0">
              <a:solidFill>
                <a:schemeClr val="bg1"/>
              </a:solidFill>
            </a:rPr>
            <a:t> Tramitología</a:t>
          </a:r>
          <a:endParaRPr lang="es-SV" dirty="0">
            <a:solidFill>
              <a:schemeClr val="bg1"/>
            </a:solidFill>
          </a:endParaRPr>
        </a:p>
      </dgm:t>
    </dgm:pt>
    <dgm:pt modelId="{5B9F5075-BF36-4B1F-BEBF-8AEFB2E14E9F}" type="parTrans" cxnId="{28070CA3-3D92-408E-BB35-F404A273F6E8}">
      <dgm:prSet/>
      <dgm:spPr/>
      <dgm:t>
        <a:bodyPr/>
        <a:lstStyle/>
        <a:p>
          <a:endParaRPr lang="es-SV">
            <a:solidFill>
              <a:schemeClr val="bg1"/>
            </a:solidFill>
          </a:endParaRPr>
        </a:p>
      </dgm:t>
    </dgm:pt>
    <dgm:pt modelId="{604DA5FF-5361-4BA4-BBB9-1BD239B8762C}" type="sibTrans" cxnId="{28070CA3-3D92-408E-BB35-F404A273F6E8}">
      <dgm:prSet/>
      <dgm:spPr/>
      <dgm:t>
        <a:bodyPr/>
        <a:lstStyle/>
        <a:p>
          <a:endParaRPr lang="es-SV">
            <a:solidFill>
              <a:schemeClr val="bg1"/>
            </a:solidFill>
          </a:endParaRPr>
        </a:p>
      </dgm:t>
    </dgm:pt>
    <dgm:pt modelId="{826914D7-4471-4724-B07F-EE2C79A91AD2}">
      <dgm:prSet phldrT="[Texto]"/>
      <dgm:spPr/>
      <dgm:t>
        <a:bodyPr/>
        <a:lstStyle/>
        <a:p>
          <a:r>
            <a:rPr lang="es-SV" b="1" smtClean="0">
              <a:solidFill>
                <a:schemeClr val="bg1"/>
              </a:solidFill>
            </a:rPr>
            <a:t>Principales desafíos</a:t>
          </a:r>
          <a:endParaRPr lang="es-SV" dirty="0">
            <a:solidFill>
              <a:schemeClr val="bg1"/>
            </a:solidFill>
          </a:endParaRPr>
        </a:p>
      </dgm:t>
    </dgm:pt>
    <dgm:pt modelId="{2220CC29-228A-425B-B946-FBDC3853ED35}" type="parTrans" cxnId="{EFB21B9E-574E-407A-AFB1-8DF10B89EE5F}">
      <dgm:prSet/>
      <dgm:spPr/>
      <dgm:t>
        <a:bodyPr/>
        <a:lstStyle/>
        <a:p>
          <a:endParaRPr lang="es-SV">
            <a:solidFill>
              <a:schemeClr val="bg1"/>
            </a:solidFill>
          </a:endParaRPr>
        </a:p>
      </dgm:t>
    </dgm:pt>
    <dgm:pt modelId="{ADC95FDC-731D-4CF7-84E1-6F385ED832D7}" type="sibTrans" cxnId="{EFB21B9E-574E-407A-AFB1-8DF10B89EE5F}">
      <dgm:prSet/>
      <dgm:spPr/>
      <dgm:t>
        <a:bodyPr/>
        <a:lstStyle/>
        <a:p>
          <a:endParaRPr lang="es-SV">
            <a:solidFill>
              <a:schemeClr val="bg1"/>
            </a:solidFill>
          </a:endParaRPr>
        </a:p>
      </dgm:t>
    </dgm:pt>
    <dgm:pt modelId="{F3F5237B-5293-4B49-B6B6-ACEDBE97E19E}">
      <dgm:prSet phldrT="[Texto]"/>
      <dgm:spPr/>
      <dgm:t>
        <a:bodyPr/>
        <a:lstStyle/>
        <a:p>
          <a:r>
            <a:rPr lang="es-SV" dirty="0" smtClean="0">
              <a:solidFill>
                <a:schemeClr val="bg1"/>
              </a:solidFill>
            </a:rPr>
            <a:t>Rotación de Personal</a:t>
          </a:r>
          <a:endParaRPr lang="es-SV" dirty="0">
            <a:solidFill>
              <a:schemeClr val="bg1"/>
            </a:solidFill>
          </a:endParaRPr>
        </a:p>
      </dgm:t>
    </dgm:pt>
    <dgm:pt modelId="{109795AF-77A9-42F3-BC5E-F916D3C9A00F}" type="parTrans" cxnId="{609E8510-4114-45BC-B6BF-58849B50DB3E}">
      <dgm:prSet/>
      <dgm:spPr/>
      <dgm:t>
        <a:bodyPr/>
        <a:lstStyle/>
        <a:p>
          <a:endParaRPr lang="es-SV">
            <a:solidFill>
              <a:schemeClr val="bg1"/>
            </a:solidFill>
          </a:endParaRPr>
        </a:p>
      </dgm:t>
    </dgm:pt>
    <dgm:pt modelId="{DE4CB219-B098-44A1-A5C3-BAA9F35BAB00}" type="sibTrans" cxnId="{609E8510-4114-45BC-B6BF-58849B50DB3E}">
      <dgm:prSet/>
      <dgm:spPr/>
      <dgm:t>
        <a:bodyPr/>
        <a:lstStyle/>
        <a:p>
          <a:endParaRPr lang="es-SV">
            <a:solidFill>
              <a:schemeClr val="bg1"/>
            </a:solidFill>
          </a:endParaRPr>
        </a:p>
      </dgm:t>
    </dgm:pt>
    <dgm:pt modelId="{7FC387ED-AB70-4756-BEEF-7A9818441150}">
      <dgm:prSet phldrT="[Texto]"/>
      <dgm:spPr/>
      <dgm:t>
        <a:bodyPr/>
        <a:lstStyle/>
        <a:p>
          <a:r>
            <a:rPr lang="es-SV" smtClean="0">
              <a:solidFill>
                <a:schemeClr val="bg1"/>
              </a:solidFill>
            </a:rPr>
            <a:t>Escasos recursos idóneos</a:t>
          </a:r>
          <a:endParaRPr lang="es-SV" dirty="0">
            <a:solidFill>
              <a:schemeClr val="bg1"/>
            </a:solidFill>
          </a:endParaRPr>
        </a:p>
      </dgm:t>
    </dgm:pt>
    <dgm:pt modelId="{84730F2A-229D-4961-9B18-43D7D652C54F}" type="parTrans" cxnId="{5CA01314-2673-4709-8BA0-A45F956E9F63}">
      <dgm:prSet/>
      <dgm:spPr/>
      <dgm:t>
        <a:bodyPr/>
        <a:lstStyle/>
        <a:p>
          <a:endParaRPr lang="es-SV">
            <a:solidFill>
              <a:schemeClr val="bg1"/>
            </a:solidFill>
          </a:endParaRPr>
        </a:p>
      </dgm:t>
    </dgm:pt>
    <dgm:pt modelId="{8FEAC1F5-BE25-4D6B-A597-39BCD45BE383}" type="sibTrans" cxnId="{5CA01314-2673-4709-8BA0-A45F956E9F63}">
      <dgm:prSet/>
      <dgm:spPr/>
      <dgm:t>
        <a:bodyPr/>
        <a:lstStyle/>
        <a:p>
          <a:endParaRPr lang="es-SV">
            <a:solidFill>
              <a:schemeClr val="bg1"/>
            </a:solidFill>
          </a:endParaRPr>
        </a:p>
      </dgm:t>
    </dgm:pt>
    <dgm:pt modelId="{19349C89-6ED8-4591-82E3-5130CB030B93}">
      <dgm:prSet phldrT="[Texto]"/>
      <dgm:spPr/>
      <dgm:t>
        <a:bodyPr/>
        <a:lstStyle/>
        <a:p>
          <a:r>
            <a:rPr lang="es-SV" dirty="0" smtClean="0">
              <a:solidFill>
                <a:schemeClr val="bg1"/>
              </a:solidFill>
            </a:rPr>
            <a:t>Resistencia a ejercer la función</a:t>
          </a:r>
          <a:endParaRPr lang="es-SV" dirty="0">
            <a:solidFill>
              <a:schemeClr val="bg1"/>
            </a:solidFill>
          </a:endParaRPr>
        </a:p>
      </dgm:t>
    </dgm:pt>
    <dgm:pt modelId="{424DEFD3-8E86-4E38-B793-FE8ECCA0D338}" type="parTrans" cxnId="{16701142-76A5-4751-965B-0A1692CC619C}">
      <dgm:prSet/>
      <dgm:spPr/>
      <dgm:t>
        <a:bodyPr/>
        <a:lstStyle/>
        <a:p>
          <a:endParaRPr lang="es-SV">
            <a:solidFill>
              <a:schemeClr val="bg1"/>
            </a:solidFill>
          </a:endParaRPr>
        </a:p>
      </dgm:t>
    </dgm:pt>
    <dgm:pt modelId="{612116E3-309F-4ED8-8E8A-4D8D7DCBB678}" type="sibTrans" cxnId="{16701142-76A5-4751-965B-0A1692CC619C}">
      <dgm:prSet/>
      <dgm:spPr/>
      <dgm:t>
        <a:bodyPr/>
        <a:lstStyle/>
        <a:p>
          <a:endParaRPr lang="es-SV">
            <a:solidFill>
              <a:schemeClr val="bg1"/>
            </a:solidFill>
          </a:endParaRPr>
        </a:p>
      </dgm:t>
    </dgm:pt>
    <dgm:pt modelId="{A969601B-0B7E-4F7B-B062-559993110EA6}">
      <dgm:prSet phldrT="[Texto]"/>
      <dgm:spPr/>
      <dgm:t>
        <a:bodyPr/>
        <a:lstStyle/>
        <a:p>
          <a:r>
            <a:rPr lang="es-SV" dirty="0" smtClean="0">
              <a:solidFill>
                <a:schemeClr val="bg1"/>
              </a:solidFill>
            </a:rPr>
            <a:t>Práctica errónea de las instituciones en nombramiento</a:t>
          </a:r>
          <a:endParaRPr lang="es-SV" dirty="0">
            <a:solidFill>
              <a:schemeClr val="bg1"/>
            </a:solidFill>
          </a:endParaRPr>
        </a:p>
      </dgm:t>
    </dgm:pt>
    <dgm:pt modelId="{96160E69-708E-4C66-9AE3-C2CD8050410F}" type="parTrans" cxnId="{FEFBDDE9-9DCA-4522-AF4C-EE8DBC15F40C}">
      <dgm:prSet/>
      <dgm:spPr/>
      <dgm:t>
        <a:bodyPr/>
        <a:lstStyle/>
        <a:p>
          <a:endParaRPr lang="es-SV">
            <a:solidFill>
              <a:schemeClr val="bg1"/>
            </a:solidFill>
          </a:endParaRPr>
        </a:p>
      </dgm:t>
    </dgm:pt>
    <dgm:pt modelId="{3066EB90-AD2F-4370-A522-9B256052DF9C}" type="sibTrans" cxnId="{FEFBDDE9-9DCA-4522-AF4C-EE8DBC15F40C}">
      <dgm:prSet/>
      <dgm:spPr/>
      <dgm:t>
        <a:bodyPr/>
        <a:lstStyle/>
        <a:p>
          <a:endParaRPr lang="es-SV">
            <a:solidFill>
              <a:schemeClr val="bg1"/>
            </a:solidFill>
          </a:endParaRPr>
        </a:p>
      </dgm:t>
    </dgm:pt>
    <dgm:pt modelId="{8B50A160-AA60-46E2-9530-7BF63FD0C842}">
      <dgm:prSet phldrT="[Texto]"/>
      <dgm:spPr/>
      <dgm:t>
        <a:bodyPr/>
        <a:lstStyle/>
        <a:p>
          <a:r>
            <a:rPr lang="es-SV" b="1" dirty="0" smtClean="0">
              <a:solidFill>
                <a:schemeClr val="bg1"/>
              </a:solidFill>
            </a:rPr>
            <a:t>Como se han solucionado</a:t>
          </a:r>
          <a:endParaRPr lang="es-SV" dirty="0">
            <a:solidFill>
              <a:schemeClr val="bg1"/>
            </a:solidFill>
          </a:endParaRPr>
        </a:p>
      </dgm:t>
    </dgm:pt>
    <dgm:pt modelId="{3D5456C7-76C7-4AAC-A7F1-AFACC3A57040}" type="parTrans" cxnId="{4717ECAC-4332-4587-932B-02EADCEF8168}">
      <dgm:prSet/>
      <dgm:spPr/>
      <dgm:t>
        <a:bodyPr/>
        <a:lstStyle/>
        <a:p>
          <a:endParaRPr lang="es-SV">
            <a:solidFill>
              <a:schemeClr val="bg1"/>
            </a:solidFill>
          </a:endParaRPr>
        </a:p>
      </dgm:t>
    </dgm:pt>
    <dgm:pt modelId="{6E12D97C-99F2-4537-9190-407A6E96B900}" type="sibTrans" cxnId="{4717ECAC-4332-4587-932B-02EADCEF8168}">
      <dgm:prSet/>
      <dgm:spPr/>
      <dgm:t>
        <a:bodyPr/>
        <a:lstStyle/>
        <a:p>
          <a:endParaRPr lang="es-SV">
            <a:solidFill>
              <a:schemeClr val="bg1"/>
            </a:solidFill>
          </a:endParaRPr>
        </a:p>
      </dgm:t>
    </dgm:pt>
    <dgm:pt modelId="{B15EDFCC-1926-4981-BB96-D663218AA6ED}">
      <dgm:prSet phldrT="[Texto]"/>
      <dgm:spPr/>
      <dgm:t>
        <a:bodyPr/>
        <a:lstStyle/>
        <a:p>
          <a:r>
            <a:rPr lang="es-SV" smtClean="0">
              <a:solidFill>
                <a:schemeClr val="bg1"/>
              </a:solidFill>
            </a:rPr>
            <a:t>Asesoría y asistencia técnica</a:t>
          </a:r>
          <a:endParaRPr lang="es-SV" dirty="0">
            <a:solidFill>
              <a:schemeClr val="bg1"/>
            </a:solidFill>
          </a:endParaRPr>
        </a:p>
      </dgm:t>
    </dgm:pt>
    <dgm:pt modelId="{A4DD9FB6-56E0-4BD0-8FC8-04634CFEAA46}" type="parTrans" cxnId="{B4B83727-52A5-4AFE-ADA9-DD92CA4A22CB}">
      <dgm:prSet/>
      <dgm:spPr/>
      <dgm:t>
        <a:bodyPr/>
        <a:lstStyle/>
        <a:p>
          <a:endParaRPr lang="es-SV">
            <a:solidFill>
              <a:schemeClr val="bg1"/>
            </a:solidFill>
          </a:endParaRPr>
        </a:p>
      </dgm:t>
    </dgm:pt>
    <dgm:pt modelId="{133F8F97-E862-4806-A73B-4558AF222355}" type="sibTrans" cxnId="{B4B83727-52A5-4AFE-ADA9-DD92CA4A22CB}">
      <dgm:prSet/>
      <dgm:spPr/>
      <dgm:t>
        <a:bodyPr/>
        <a:lstStyle/>
        <a:p>
          <a:endParaRPr lang="es-SV">
            <a:solidFill>
              <a:schemeClr val="bg1"/>
            </a:solidFill>
          </a:endParaRPr>
        </a:p>
      </dgm:t>
    </dgm:pt>
    <dgm:pt modelId="{F5D54856-76E9-46E5-A95C-DD3C60066417}">
      <dgm:prSet phldrT="[Texto]"/>
      <dgm:spPr/>
      <dgm:t>
        <a:bodyPr/>
        <a:lstStyle/>
        <a:p>
          <a:r>
            <a:rPr lang="es-SV" dirty="0" smtClean="0">
              <a:solidFill>
                <a:schemeClr val="bg1"/>
              </a:solidFill>
            </a:rPr>
            <a:t>Capacitaciones</a:t>
          </a:r>
          <a:endParaRPr lang="es-SV" dirty="0">
            <a:solidFill>
              <a:schemeClr val="bg1"/>
            </a:solidFill>
          </a:endParaRPr>
        </a:p>
      </dgm:t>
    </dgm:pt>
    <dgm:pt modelId="{0E57F196-86FC-41F2-9284-E6174F548686}" type="parTrans" cxnId="{50A7B6AC-5ECF-4BAF-8397-F3CF18B3E6CD}">
      <dgm:prSet/>
      <dgm:spPr/>
      <dgm:t>
        <a:bodyPr/>
        <a:lstStyle/>
        <a:p>
          <a:endParaRPr lang="es-SV">
            <a:solidFill>
              <a:schemeClr val="bg1"/>
            </a:solidFill>
          </a:endParaRPr>
        </a:p>
      </dgm:t>
    </dgm:pt>
    <dgm:pt modelId="{D356BD8D-4A4B-4086-8043-5D601C4F8505}" type="sibTrans" cxnId="{50A7B6AC-5ECF-4BAF-8397-F3CF18B3E6CD}">
      <dgm:prSet/>
      <dgm:spPr/>
      <dgm:t>
        <a:bodyPr/>
        <a:lstStyle/>
        <a:p>
          <a:endParaRPr lang="es-SV">
            <a:solidFill>
              <a:schemeClr val="bg1"/>
            </a:solidFill>
          </a:endParaRPr>
        </a:p>
      </dgm:t>
    </dgm:pt>
    <dgm:pt modelId="{4761CF8F-A68A-417B-B643-1F0077DC423F}">
      <dgm:prSet phldrT="[Texto]"/>
      <dgm:spPr/>
      <dgm:t>
        <a:bodyPr/>
        <a:lstStyle/>
        <a:p>
          <a:r>
            <a:rPr lang="es-SV" smtClean="0">
              <a:solidFill>
                <a:schemeClr val="bg1"/>
              </a:solidFill>
            </a:rPr>
            <a:t>Política Anual de Compras</a:t>
          </a:r>
          <a:endParaRPr lang="es-SV" dirty="0">
            <a:solidFill>
              <a:schemeClr val="bg1"/>
            </a:solidFill>
          </a:endParaRPr>
        </a:p>
      </dgm:t>
    </dgm:pt>
    <dgm:pt modelId="{FEA21B9F-458C-4E71-9031-7CB810E261D6}" type="parTrans" cxnId="{3715EAA8-B561-469B-A4F5-C082A34CA52B}">
      <dgm:prSet/>
      <dgm:spPr/>
      <dgm:t>
        <a:bodyPr/>
        <a:lstStyle/>
        <a:p>
          <a:endParaRPr lang="es-SV">
            <a:solidFill>
              <a:schemeClr val="bg1"/>
            </a:solidFill>
          </a:endParaRPr>
        </a:p>
      </dgm:t>
    </dgm:pt>
    <dgm:pt modelId="{191F958E-9183-4394-9910-077BC9A326BE}" type="sibTrans" cxnId="{3715EAA8-B561-469B-A4F5-C082A34CA52B}">
      <dgm:prSet/>
      <dgm:spPr/>
      <dgm:t>
        <a:bodyPr/>
        <a:lstStyle/>
        <a:p>
          <a:endParaRPr lang="es-SV">
            <a:solidFill>
              <a:schemeClr val="bg1"/>
            </a:solidFill>
          </a:endParaRPr>
        </a:p>
      </dgm:t>
    </dgm:pt>
    <dgm:pt modelId="{07F5D20D-5BCA-4D66-AA7D-CFFE8EEE91C7}">
      <dgm:prSet phldrT="[Texto]"/>
      <dgm:spPr/>
      <dgm:t>
        <a:bodyPr/>
        <a:lstStyle/>
        <a:p>
          <a:r>
            <a:rPr lang="es-SV" dirty="0" smtClean="0">
              <a:solidFill>
                <a:schemeClr val="bg1"/>
              </a:solidFill>
            </a:rPr>
            <a:t>Consultas</a:t>
          </a:r>
          <a:endParaRPr lang="es-SV" dirty="0">
            <a:solidFill>
              <a:schemeClr val="bg1"/>
            </a:solidFill>
          </a:endParaRPr>
        </a:p>
      </dgm:t>
    </dgm:pt>
    <dgm:pt modelId="{7784D645-132D-452D-8A55-9908BE634ACF}" type="parTrans" cxnId="{61E702D5-8D99-4522-BB1B-344C4BEDC517}">
      <dgm:prSet/>
      <dgm:spPr/>
      <dgm:t>
        <a:bodyPr/>
        <a:lstStyle/>
        <a:p>
          <a:endParaRPr lang="es-SV">
            <a:solidFill>
              <a:schemeClr val="bg1"/>
            </a:solidFill>
          </a:endParaRPr>
        </a:p>
      </dgm:t>
    </dgm:pt>
    <dgm:pt modelId="{C2353FC4-8F30-43A7-A0BD-8691FA00A9F6}" type="sibTrans" cxnId="{61E702D5-8D99-4522-BB1B-344C4BEDC517}">
      <dgm:prSet/>
      <dgm:spPr/>
      <dgm:t>
        <a:bodyPr/>
        <a:lstStyle/>
        <a:p>
          <a:endParaRPr lang="es-SV">
            <a:solidFill>
              <a:schemeClr val="bg1"/>
            </a:solidFill>
          </a:endParaRPr>
        </a:p>
      </dgm:t>
    </dgm:pt>
    <dgm:pt modelId="{5892B100-3F09-4124-8345-C31A8C7BB66B}" type="pres">
      <dgm:prSet presAssocID="{7055E975-66B8-4BE9-9C65-F687B4C3073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419"/>
        </a:p>
      </dgm:t>
    </dgm:pt>
    <dgm:pt modelId="{5BB0842D-75E6-4E0E-998A-20C696807508}" type="pres">
      <dgm:prSet presAssocID="{06B430CA-B275-4BFF-AC95-CF3114F2AA59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E92D8225-B8DC-4EAF-8121-AFBFDFF4378D}" type="pres">
      <dgm:prSet presAssocID="{06B430CA-B275-4BFF-AC95-CF3114F2AA59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60CBD8C4-62A4-47DD-B1E7-3597B182F102}" type="pres">
      <dgm:prSet presAssocID="{826914D7-4471-4724-B07F-EE2C79A91AD2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26A54E96-EBC1-455E-B3FB-7107ADCED704}" type="pres">
      <dgm:prSet presAssocID="{826914D7-4471-4724-B07F-EE2C79A91AD2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DF07748A-C923-441E-8B7A-3ED3CC54DDF4}" type="pres">
      <dgm:prSet presAssocID="{8B50A160-AA60-46E2-9530-7BF63FD0C842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C68DCCCA-71D8-4D6A-828A-8D20F6804B18}" type="pres">
      <dgm:prSet presAssocID="{8B50A160-AA60-46E2-9530-7BF63FD0C842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</dgm:ptLst>
  <dgm:cxnLst>
    <dgm:cxn modelId="{0924FA29-DE90-42F6-B71A-925E6C9492DB}" type="presOf" srcId="{F3F5237B-5293-4B49-B6B6-ACEDBE97E19E}" destId="{26A54E96-EBC1-455E-B3FB-7107ADCED704}" srcOrd="0" destOrd="0" presId="urn:microsoft.com/office/officeart/2005/8/layout/vList2"/>
    <dgm:cxn modelId="{609E8510-4114-45BC-B6BF-58849B50DB3E}" srcId="{826914D7-4471-4724-B07F-EE2C79A91AD2}" destId="{F3F5237B-5293-4B49-B6B6-ACEDBE97E19E}" srcOrd="0" destOrd="0" parTransId="{109795AF-77A9-42F3-BC5E-F916D3C9A00F}" sibTransId="{DE4CB219-B098-44A1-A5C3-BAA9F35BAB00}"/>
    <dgm:cxn modelId="{16701142-76A5-4751-965B-0A1692CC619C}" srcId="{826914D7-4471-4724-B07F-EE2C79A91AD2}" destId="{19349C89-6ED8-4591-82E3-5130CB030B93}" srcOrd="1" destOrd="0" parTransId="{424DEFD3-8E86-4E38-B793-FE8ECCA0D338}" sibTransId="{612116E3-309F-4ED8-8E8A-4D8D7DCBB678}"/>
    <dgm:cxn modelId="{527A1D0F-174F-481C-8C8B-3347B7FB2AE8}" type="presOf" srcId="{D1E37A23-37E5-4B2B-8D2F-DC902D740FF6}" destId="{E92D8225-B8DC-4EAF-8121-AFBFDFF4378D}" srcOrd="0" destOrd="0" presId="urn:microsoft.com/office/officeart/2005/8/layout/vList2"/>
    <dgm:cxn modelId="{BF20F6B0-2E3D-4DD6-9180-8AA8E312E43F}" type="presOf" srcId="{06B430CA-B275-4BFF-AC95-CF3114F2AA59}" destId="{5BB0842D-75E6-4E0E-998A-20C696807508}" srcOrd="0" destOrd="0" presId="urn:microsoft.com/office/officeart/2005/8/layout/vList2"/>
    <dgm:cxn modelId="{DE61D2B2-8AE7-48BD-A8A1-CD3CB1C61EEB}" type="presOf" srcId="{19349C89-6ED8-4591-82E3-5130CB030B93}" destId="{26A54E96-EBC1-455E-B3FB-7107ADCED704}" srcOrd="0" destOrd="1" presId="urn:microsoft.com/office/officeart/2005/8/layout/vList2"/>
    <dgm:cxn modelId="{C06604F0-8940-492E-9FF2-3B07F97D8792}" type="presOf" srcId="{4761CF8F-A68A-417B-B643-1F0077DC423F}" destId="{C68DCCCA-71D8-4D6A-828A-8D20F6804B18}" srcOrd="0" destOrd="2" presId="urn:microsoft.com/office/officeart/2005/8/layout/vList2"/>
    <dgm:cxn modelId="{50A7B6AC-5ECF-4BAF-8397-F3CF18B3E6CD}" srcId="{8B50A160-AA60-46E2-9530-7BF63FD0C842}" destId="{F5D54856-76E9-46E5-A95C-DD3C60066417}" srcOrd="1" destOrd="0" parTransId="{0E57F196-86FC-41F2-9284-E6174F548686}" sibTransId="{D356BD8D-4A4B-4086-8043-5D601C4F8505}"/>
    <dgm:cxn modelId="{FEFBDDE9-9DCA-4522-AF4C-EE8DBC15F40C}" srcId="{826914D7-4471-4724-B07F-EE2C79A91AD2}" destId="{A969601B-0B7E-4F7B-B062-559993110EA6}" srcOrd="2" destOrd="0" parTransId="{96160E69-708E-4C66-9AE3-C2CD8050410F}" sibTransId="{3066EB90-AD2F-4370-A522-9B256052DF9C}"/>
    <dgm:cxn modelId="{7DB61293-3976-408F-A28F-091F46C62D6C}" type="presOf" srcId="{07F5D20D-5BCA-4D66-AA7D-CFFE8EEE91C7}" destId="{C68DCCCA-71D8-4D6A-828A-8D20F6804B18}" srcOrd="0" destOrd="3" presId="urn:microsoft.com/office/officeart/2005/8/layout/vList2"/>
    <dgm:cxn modelId="{2DD30892-6AC4-4B30-A572-CE7FB01C9F34}" type="presOf" srcId="{7055E975-66B8-4BE9-9C65-F687B4C30738}" destId="{5892B100-3F09-4124-8345-C31A8C7BB66B}" srcOrd="0" destOrd="0" presId="urn:microsoft.com/office/officeart/2005/8/layout/vList2"/>
    <dgm:cxn modelId="{61E702D5-8D99-4522-BB1B-344C4BEDC517}" srcId="{8B50A160-AA60-46E2-9530-7BF63FD0C842}" destId="{07F5D20D-5BCA-4D66-AA7D-CFFE8EEE91C7}" srcOrd="3" destOrd="0" parTransId="{7784D645-132D-452D-8A55-9908BE634ACF}" sibTransId="{C2353FC4-8F30-43A7-A0BD-8691FA00A9F6}"/>
    <dgm:cxn modelId="{33093C20-BAAF-4901-B637-4BA63C8C1E9B}" type="presOf" srcId="{B15EDFCC-1926-4981-BB96-D663218AA6ED}" destId="{C68DCCCA-71D8-4D6A-828A-8D20F6804B18}" srcOrd="0" destOrd="0" presId="urn:microsoft.com/office/officeart/2005/8/layout/vList2"/>
    <dgm:cxn modelId="{5CA01314-2673-4709-8BA0-A45F956E9F63}" srcId="{06B430CA-B275-4BFF-AC95-CF3114F2AA59}" destId="{7FC387ED-AB70-4756-BEEF-7A9818441150}" srcOrd="1" destOrd="0" parTransId="{84730F2A-229D-4961-9B18-43D7D652C54F}" sibTransId="{8FEAC1F5-BE25-4D6B-A597-39BCD45BE383}"/>
    <dgm:cxn modelId="{B85D2298-B326-4051-A8E7-E5C724BACE99}" type="presOf" srcId="{7FC387ED-AB70-4756-BEEF-7A9818441150}" destId="{E92D8225-B8DC-4EAF-8121-AFBFDFF4378D}" srcOrd="0" destOrd="1" presId="urn:microsoft.com/office/officeart/2005/8/layout/vList2"/>
    <dgm:cxn modelId="{28070CA3-3D92-408E-BB35-F404A273F6E8}" srcId="{06B430CA-B275-4BFF-AC95-CF3114F2AA59}" destId="{D1E37A23-37E5-4B2B-8D2F-DC902D740FF6}" srcOrd="0" destOrd="0" parTransId="{5B9F5075-BF36-4B1F-BEBF-8AEFB2E14E9F}" sibTransId="{604DA5FF-5361-4BA4-BBB9-1BD239B8762C}"/>
    <dgm:cxn modelId="{EFB21B9E-574E-407A-AFB1-8DF10B89EE5F}" srcId="{7055E975-66B8-4BE9-9C65-F687B4C30738}" destId="{826914D7-4471-4724-B07F-EE2C79A91AD2}" srcOrd="1" destOrd="0" parTransId="{2220CC29-228A-425B-B946-FBDC3853ED35}" sibTransId="{ADC95FDC-731D-4CF7-84E1-6F385ED832D7}"/>
    <dgm:cxn modelId="{89EB178C-673A-4A93-BA0C-757BF6EE324B}" type="presOf" srcId="{F5D54856-76E9-46E5-A95C-DD3C60066417}" destId="{C68DCCCA-71D8-4D6A-828A-8D20F6804B18}" srcOrd="0" destOrd="1" presId="urn:microsoft.com/office/officeart/2005/8/layout/vList2"/>
    <dgm:cxn modelId="{EA3111BF-60D0-4C84-89A3-3004DB1E59CB}" type="presOf" srcId="{8B50A160-AA60-46E2-9530-7BF63FD0C842}" destId="{DF07748A-C923-441E-8B7A-3ED3CC54DDF4}" srcOrd="0" destOrd="0" presId="urn:microsoft.com/office/officeart/2005/8/layout/vList2"/>
    <dgm:cxn modelId="{8742C01A-D980-48C4-9C61-7AF9A799E52A}" type="presOf" srcId="{A969601B-0B7E-4F7B-B062-559993110EA6}" destId="{26A54E96-EBC1-455E-B3FB-7107ADCED704}" srcOrd="0" destOrd="2" presId="urn:microsoft.com/office/officeart/2005/8/layout/vList2"/>
    <dgm:cxn modelId="{3715EAA8-B561-469B-A4F5-C082A34CA52B}" srcId="{8B50A160-AA60-46E2-9530-7BF63FD0C842}" destId="{4761CF8F-A68A-417B-B643-1F0077DC423F}" srcOrd="2" destOrd="0" parTransId="{FEA21B9F-458C-4E71-9031-7CB810E261D6}" sibTransId="{191F958E-9183-4394-9910-077BC9A326BE}"/>
    <dgm:cxn modelId="{7BE02B7F-201E-4595-B7A2-D39C6A181825}" type="presOf" srcId="{826914D7-4471-4724-B07F-EE2C79A91AD2}" destId="{60CBD8C4-62A4-47DD-B1E7-3597B182F102}" srcOrd="0" destOrd="0" presId="urn:microsoft.com/office/officeart/2005/8/layout/vList2"/>
    <dgm:cxn modelId="{25F95295-BA71-415B-B31D-EF1AEDFF0260}" srcId="{7055E975-66B8-4BE9-9C65-F687B4C30738}" destId="{06B430CA-B275-4BFF-AC95-CF3114F2AA59}" srcOrd="0" destOrd="0" parTransId="{13BF8518-AD6D-4EDF-8B3E-E0C7EA7C6226}" sibTransId="{2156F6DC-677E-4E9D-AF52-F56643C1C4B2}"/>
    <dgm:cxn modelId="{4717ECAC-4332-4587-932B-02EADCEF8168}" srcId="{7055E975-66B8-4BE9-9C65-F687B4C30738}" destId="{8B50A160-AA60-46E2-9530-7BF63FD0C842}" srcOrd="2" destOrd="0" parTransId="{3D5456C7-76C7-4AAC-A7F1-AFACC3A57040}" sibTransId="{6E12D97C-99F2-4537-9190-407A6E96B900}"/>
    <dgm:cxn modelId="{B4B83727-52A5-4AFE-ADA9-DD92CA4A22CB}" srcId="{8B50A160-AA60-46E2-9530-7BF63FD0C842}" destId="{B15EDFCC-1926-4981-BB96-D663218AA6ED}" srcOrd="0" destOrd="0" parTransId="{A4DD9FB6-56E0-4BD0-8FC8-04634CFEAA46}" sibTransId="{133F8F97-E862-4806-A73B-4558AF222355}"/>
    <dgm:cxn modelId="{13869168-A7F0-494B-AEA2-DA24C6119B1B}" type="presParOf" srcId="{5892B100-3F09-4124-8345-C31A8C7BB66B}" destId="{5BB0842D-75E6-4E0E-998A-20C696807508}" srcOrd="0" destOrd="0" presId="urn:microsoft.com/office/officeart/2005/8/layout/vList2"/>
    <dgm:cxn modelId="{AACFC771-CF29-4210-8595-4CB124941BBE}" type="presParOf" srcId="{5892B100-3F09-4124-8345-C31A8C7BB66B}" destId="{E92D8225-B8DC-4EAF-8121-AFBFDFF4378D}" srcOrd="1" destOrd="0" presId="urn:microsoft.com/office/officeart/2005/8/layout/vList2"/>
    <dgm:cxn modelId="{7A16FDFB-E4CD-43AB-9609-729D620AD3AC}" type="presParOf" srcId="{5892B100-3F09-4124-8345-C31A8C7BB66B}" destId="{60CBD8C4-62A4-47DD-B1E7-3597B182F102}" srcOrd="2" destOrd="0" presId="urn:microsoft.com/office/officeart/2005/8/layout/vList2"/>
    <dgm:cxn modelId="{E536A4CF-239C-4DA8-9F32-B21C9013711D}" type="presParOf" srcId="{5892B100-3F09-4124-8345-C31A8C7BB66B}" destId="{26A54E96-EBC1-455E-B3FB-7107ADCED704}" srcOrd="3" destOrd="0" presId="urn:microsoft.com/office/officeart/2005/8/layout/vList2"/>
    <dgm:cxn modelId="{3F0BD800-3EBE-4CCE-9118-C75EB8B14881}" type="presParOf" srcId="{5892B100-3F09-4124-8345-C31A8C7BB66B}" destId="{DF07748A-C923-441E-8B7A-3ED3CC54DDF4}" srcOrd="4" destOrd="0" presId="urn:microsoft.com/office/officeart/2005/8/layout/vList2"/>
    <dgm:cxn modelId="{6C271113-6E44-4D31-AD33-4E04EA98D8D4}" type="presParOf" srcId="{5892B100-3F09-4124-8345-C31A8C7BB66B}" destId="{C68DCCCA-71D8-4D6A-828A-8D20F6804B18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17B1F6-BB4B-4893-819F-27E6CCA02402}">
      <dsp:nvSpPr>
        <dsp:cNvPr id="0" name=""/>
        <dsp:cNvSpPr/>
      </dsp:nvSpPr>
      <dsp:spPr>
        <a:xfrm>
          <a:off x="583604" y="1650"/>
          <a:ext cx="2343761" cy="140625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>
              <a:solidFill>
                <a:schemeClr val="bg1"/>
              </a:solidFill>
            </a:rPr>
            <a:t>Planificación de necesidades</a:t>
          </a:r>
          <a:endParaRPr lang="es-SV" sz="2400" kern="1200" dirty="0">
            <a:solidFill>
              <a:schemeClr val="bg1"/>
            </a:solidFill>
          </a:endParaRPr>
        </a:p>
      </dsp:txBody>
      <dsp:txXfrm>
        <a:off x="624792" y="42838"/>
        <a:ext cx="2261385" cy="1323880"/>
      </dsp:txXfrm>
    </dsp:sp>
    <dsp:sp modelId="{0CD455BA-9052-4C82-B8AA-47D524BCF08F}">
      <dsp:nvSpPr>
        <dsp:cNvPr id="0" name=""/>
        <dsp:cNvSpPr/>
      </dsp:nvSpPr>
      <dsp:spPr>
        <a:xfrm>
          <a:off x="3133616" y="414152"/>
          <a:ext cx="496877" cy="5812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2400" kern="1200">
            <a:solidFill>
              <a:schemeClr val="bg1"/>
            </a:solidFill>
          </a:endParaRPr>
        </a:p>
      </dsp:txBody>
      <dsp:txXfrm>
        <a:off x="3133616" y="530402"/>
        <a:ext cx="347814" cy="348752"/>
      </dsp:txXfrm>
    </dsp:sp>
    <dsp:sp modelId="{23BD81EE-F8FB-463B-87C3-39EB1C3AE403}">
      <dsp:nvSpPr>
        <dsp:cNvPr id="0" name=""/>
        <dsp:cNvSpPr/>
      </dsp:nvSpPr>
      <dsp:spPr>
        <a:xfrm>
          <a:off x="3864870" y="1650"/>
          <a:ext cx="2343761" cy="140625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>
              <a:solidFill>
                <a:schemeClr val="bg1"/>
              </a:solidFill>
            </a:rPr>
            <a:t>Gestión de compra</a:t>
          </a:r>
          <a:endParaRPr lang="es-SV" sz="2400" kern="1200" dirty="0">
            <a:solidFill>
              <a:schemeClr val="bg1"/>
            </a:solidFill>
          </a:endParaRPr>
        </a:p>
      </dsp:txBody>
      <dsp:txXfrm>
        <a:off x="3906058" y="42838"/>
        <a:ext cx="2261385" cy="1323880"/>
      </dsp:txXfrm>
    </dsp:sp>
    <dsp:sp modelId="{590CD365-86F4-4E34-B24F-C29BD0F7F262}">
      <dsp:nvSpPr>
        <dsp:cNvPr id="0" name=""/>
        <dsp:cNvSpPr/>
      </dsp:nvSpPr>
      <dsp:spPr>
        <a:xfrm>
          <a:off x="6414882" y="414152"/>
          <a:ext cx="496877" cy="5812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2400" kern="1200">
            <a:solidFill>
              <a:schemeClr val="bg1"/>
            </a:solidFill>
          </a:endParaRPr>
        </a:p>
      </dsp:txBody>
      <dsp:txXfrm>
        <a:off x="6414882" y="530402"/>
        <a:ext cx="347814" cy="348752"/>
      </dsp:txXfrm>
    </dsp:sp>
    <dsp:sp modelId="{B8582825-33A3-438B-ABE7-3271E52D695C}">
      <dsp:nvSpPr>
        <dsp:cNvPr id="0" name=""/>
        <dsp:cNvSpPr/>
      </dsp:nvSpPr>
      <dsp:spPr>
        <a:xfrm>
          <a:off x="7146136" y="1650"/>
          <a:ext cx="2343761" cy="140625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>
              <a:solidFill>
                <a:schemeClr val="bg1"/>
              </a:solidFill>
            </a:rPr>
            <a:t>Adjudicación</a:t>
          </a:r>
          <a:endParaRPr lang="es-SV" sz="2400" kern="1200" dirty="0">
            <a:solidFill>
              <a:schemeClr val="bg1"/>
            </a:solidFill>
          </a:endParaRPr>
        </a:p>
      </dsp:txBody>
      <dsp:txXfrm>
        <a:off x="7187324" y="42838"/>
        <a:ext cx="2261385" cy="1323880"/>
      </dsp:txXfrm>
    </dsp:sp>
    <dsp:sp modelId="{05B1F277-BD71-49C4-BEA9-39FC546B9F1F}">
      <dsp:nvSpPr>
        <dsp:cNvPr id="0" name=""/>
        <dsp:cNvSpPr/>
      </dsp:nvSpPr>
      <dsp:spPr>
        <a:xfrm rot="5400000">
          <a:off x="8069578" y="1571970"/>
          <a:ext cx="496877" cy="5812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2400" kern="1200">
            <a:solidFill>
              <a:schemeClr val="bg1"/>
            </a:solidFill>
          </a:endParaRPr>
        </a:p>
      </dsp:txBody>
      <dsp:txXfrm rot="-5400000">
        <a:off x="8143641" y="1614158"/>
        <a:ext cx="348752" cy="347814"/>
      </dsp:txXfrm>
    </dsp:sp>
    <dsp:sp modelId="{04C48FBF-B7B6-475E-86FE-98A20CD66386}">
      <dsp:nvSpPr>
        <dsp:cNvPr id="0" name=""/>
        <dsp:cNvSpPr/>
      </dsp:nvSpPr>
      <dsp:spPr>
        <a:xfrm>
          <a:off x="7146136" y="2345411"/>
          <a:ext cx="2343761" cy="140625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>
              <a:solidFill>
                <a:schemeClr val="bg1"/>
              </a:solidFill>
            </a:rPr>
            <a:t>Contratación</a:t>
          </a:r>
          <a:endParaRPr lang="es-SV" sz="2400" kern="1200" dirty="0">
            <a:solidFill>
              <a:schemeClr val="bg1"/>
            </a:solidFill>
          </a:endParaRPr>
        </a:p>
      </dsp:txBody>
      <dsp:txXfrm>
        <a:off x="7187324" y="2386599"/>
        <a:ext cx="2261385" cy="1323880"/>
      </dsp:txXfrm>
    </dsp:sp>
    <dsp:sp modelId="{487B2F9B-82D0-4639-8F35-6952B89BDA5C}">
      <dsp:nvSpPr>
        <dsp:cNvPr id="0" name=""/>
        <dsp:cNvSpPr/>
      </dsp:nvSpPr>
      <dsp:spPr>
        <a:xfrm rot="10800000">
          <a:off x="6443007" y="2757913"/>
          <a:ext cx="496877" cy="5812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2400" kern="1200">
            <a:solidFill>
              <a:schemeClr val="bg1"/>
            </a:solidFill>
          </a:endParaRPr>
        </a:p>
      </dsp:txBody>
      <dsp:txXfrm rot="10800000">
        <a:off x="6592070" y="2874163"/>
        <a:ext cx="347814" cy="348752"/>
      </dsp:txXfrm>
    </dsp:sp>
    <dsp:sp modelId="{0516C724-A7E2-42B1-8411-6CB5AEABD666}">
      <dsp:nvSpPr>
        <dsp:cNvPr id="0" name=""/>
        <dsp:cNvSpPr/>
      </dsp:nvSpPr>
      <dsp:spPr>
        <a:xfrm>
          <a:off x="3864870" y="2345411"/>
          <a:ext cx="2343761" cy="140625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0" kern="1200" dirty="0" smtClean="0">
              <a:solidFill>
                <a:schemeClr val="bg1"/>
              </a:solidFill>
              <a:effectLst/>
            </a:rPr>
            <a:t>Seguimiento</a:t>
          </a:r>
          <a:endParaRPr lang="es-SV" sz="2400" b="0" kern="1200" dirty="0">
            <a:solidFill>
              <a:schemeClr val="bg1"/>
            </a:solidFill>
            <a:effectLst/>
          </a:endParaRPr>
        </a:p>
      </dsp:txBody>
      <dsp:txXfrm>
        <a:off x="3906058" y="2386599"/>
        <a:ext cx="2261385" cy="1323880"/>
      </dsp:txXfrm>
    </dsp:sp>
    <dsp:sp modelId="{C0CA6D61-872B-4009-A5B0-AA3E80161A6D}">
      <dsp:nvSpPr>
        <dsp:cNvPr id="0" name=""/>
        <dsp:cNvSpPr/>
      </dsp:nvSpPr>
      <dsp:spPr>
        <a:xfrm rot="10800000">
          <a:off x="3161741" y="2757913"/>
          <a:ext cx="496877" cy="5812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2400" kern="1200">
            <a:solidFill>
              <a:schemeClr val="bg1"/>
            </a:solidFill>
          </a:endParaRPr>
        </a:p>
      </dsp:txBody>
      <dsp:txXfrm rot="10800000">
        <a:off x="3310804" y="2874163"/>
        <a:ext cx="347814" cy="348752"/>
      </dsp:txXfrm>
    </dsp:sp>
    <dsp:sp modelId="{A1AB5280-879D-4F84-A0E1-F2B7DEF459BA}">
      <dsp:nvSpPr>
        <dsp:cNvPr id="0" name=""/>
        <dsp:cNvSpPr/>
      </dsp:nvSpPr>
      <dsp:spPr>
        <a:xfrm>
          <a:off x="583604" y="2345411"/>
          <a:ext cx="2343761" cy="140625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smtClean="0">
              <a:solidFill>
                <a:schemeClr val="bg1"/>
              </a:solidFill>
            </a:rPr>
            <a:t>Liquidación</a:t>
          </a:r>
          <a:endParaRPr lang="es-SV" sz="2400" kern="1200" dirty="0">
            <a:solidFill>
              <a:schemeClr val="bg1"/>
            </a:solidFill>
          </a:endParaRPr>
        </a:p>
      </dsp:txBody>
      <dsp:txXfrm>
        <a:off x="624792" y="2386599"/>
        <a:ext cx="2261385" cy="13238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B0842D-75E6-4E0E-998A-20C696807508}">
      <dsp:nvSpPr>
        <dsp:cNvPr id="0" name=""/>
        <dsp:cNvSpPr/>
      </dsp:nvSpPr>
      <dsp:spPr>
        <a:xfrm>
          <a:off x="0" y="46290"/>
          <a:ext cx="10274712" cy="64759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2700" b="1" kern="1200" dirty="0" smtClean="0">
              <a:solidFill>
                <a:schemeClr val="bg1"/>
              </a:solidFill>
            </a:rPr>
            <a:t>Foco de Administración  de Contratos</a:t>
          </a:r>
          <a:endParaRPr lang="es-SV" sz="2700" kern="1200" dirty="0">
            <a:solidFill>
              <a:schemeClr val="bg1"/>
            </a:solidFill>
          </a:endParaRPr>
        </a:p>
      </dsp:txBody>
      <dsp:txXfrm>
        <a:off x="31613" y="77903"/>
        <a:ext cx="10211486" cy="584369"/>
      </dsp:txXfrm>
    </dsp:sp>
    <dsp:sp modelId="{E92D8225-B8DC-4EAF-8121-AFBFDFF4378D}">
      <dsp:nvSpPr>
        <dsp:cNvPr id="0" name=""/>
        <dsp:cNvSpPr/>
      </dsp:nvSpPr>
      <dsp:spPr>
        <a:xfrm>
          <a:off x="0" y="693885"/>
          <a:ext cx="10274712" cy="10339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6222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SV" sz="2100" kern="1200" smtClean="0">
              <a:solidFill>
                <a:schemeClr val="bg1"/>
              </a:solidFill>
            </a:rPr>
            <a:t>Falta de poder de decisión</a:t>
          </a:r>
          <a:br>
            <a:rPr lang="es-SV" sz="2100" kern="1200" smtClean="0">
              <a:solidFill>
                <a:schemeClr val="bg1"/>
              </a:solidFill>
            </a:rPr>
          </a:br>
          <a:r>
            <a:rPr lang="es-SV" sz="2100" kern="1200" smtClean="0">
              <a:solidFill>
                <a:schemeClr val="bg1"/>
              </a:solidFill>
            </a:rPr>
            <a:t> Tramitología</a:t>
          </a:r>
          <a:endParaRPr lang="es-SV" sz="2100" kern="1200" dirty="0">
            <a:solidFill>
              <a:schemeClr val="bg1"/>
            </a:solidFill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SV" sz="2100" kern="1200" smtClean="0">
              <a:solidFill>
                <a:schemeClr val="bg1"/>
              </a:solidFill>
            </a:rPr>
            <a:t>Escasos recursos idóneos</a:t>
          </a:r>
          <a:endParaRPr lang="es-SV" sz="2100" kern="1200" dirty="0">
            <a:solidFill>
              <a:schemeClr val="bg1"/>
            </a:solidFill>
          </a:endParaRPr>
        </a:p>
      </dsp:txBody>
      <dsp:txXfrm>
        <a:off x="0" y="693885"/>
        <a:ext cx="10274712" cy="1033964"/>
      </dsp:txXfrm>
    </dsp:sp>
    <dsp:sp modelId="{60CBD8C4-62A4-47DD-B1E7-3597B182F102}">
      <dsp:nvSpPr>
        <dsp:cNvPr id="0" name=""/>
        <dsp:cNvSpPr/>
      </dsp:nvSpPr>
      <dsp:spPr>
        <a:xfrm>
          <a:off x="0" y="1727850"/>
          <a:ext cx="10274712" cy="647595"/>
        </a:xfrm>
        <a:prstGeom prst="roundRect">
          <a:avLst/>
        </a:prstGeom>
        <a:gradFill rotWithShape="0">
          <a:gsLst>
            <a:gs pos="0">
              <a:schemeClr val="accent2">
                <a:hueOff val="-419062"/>
                <a:satOff val="-4829"/>
                <a:lumOff val="107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419062"/>
                <a:satOff val="-4829"/>
                <a:lumOff val="107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419062"/>
                <a:satOff val="-4829"/>
                <a:lumOff val="107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2700" b="1" kern="1200" smtClean="0">
              <a:solidFill>
                <a:schemeClr val="bg1"/>
              </a:solidFill>
            </a:rPr>
            <a:t>Principales desafíos</a:t>
          </a:r>
          <a:endParaRPr lang="es-SV" sz="2700" kern="1200" dirty="0">
            <a:solidFill>
              <a:schemeClr val="bg1"/>
            </a:solidFill>
          </a:endParaRPr>
        </a:p>
      </dsp:txBody>
      <dsp:txXfrm>
        <a:off x="31613" y="1759463"/>
        <a:ext cx="10211486" cy="584369"/>
      </dsp:txXfrm>
    </dsp:sp>
    <dsp:sp modelId="{26A54E96-EBC1-455E-B3FB-7107ADCED704}">
      <dsp:nvSpPr>
        <dsp:cNvPr id="0" name=""/>
        <dsp:cNvSpPr/>
      </dsp:nvSpPr>
      <dsp:spPr>
        <a:xfrm>
          <a:off x="0" y="2375445"/>
          <a:ext cx="10274712" cy="10898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6222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SV" sz="2100" kern="1200" dirty="0" smtClean="0">
              <a:solidFill>
                <a:schemeClr val="bg1"/>
              </a:solidFill>
            </a:rPr>
            <a:t>Rotación de Personal</a:t>
          </a:r>
          <a:endParaRPr lang="es-SV" sz="2100" kern="1200" dirty="0">
            <a:solidFill>
              <a:schemeClr val="bg1"/>
            </a:solidFill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SV" sz="2100" kern="1200" dirty="0" smtClean="0">
              <a:solidFill>
                <a:schemeClr val="bg1"/>
              </a:solidFill>
            </a:rPr>
            <a:t>Resistencia a ejercer la función</a:t>
          </a:r>
          <a:endParaRPr lang="es-SV" sz="2100" kern="1200" dirty="0">
            <a:solidFill>
              <a:schemeClr val="bg1"/>
            </a:solidFill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SV" sz="2100" kern="1200" dirty="0" smtClean="0">
              <a:solidFill>
                <a:schemeClr val="bg1"/>
              </a:solidFill>
            </a:rPr>
            <a:t>Práctica errónea de las instituciones en nombramiento</a:t>
          </a:r>
          <a:endParaRPr lang="es-SV" sz="2100" kern="1200" dirty="0">
            <a:solidFill>
              <a:schemeClr val="bg1"/>
            </a:solidFill>
          </a:endParaRPr>
        </a:p>
      </dsp:txBody>
      <dsp:txXfrm>
        <a:off x="0" y="2375445"/>
        <a:ext cx="10274712" cy="1089854"/>
      </dsp:txXfrm>
    </dsp:sp>
    <dsp:sp modelId="{DF07748A-C923-441E-8B7A-3ED3CC54DDF4}">
      <dsp:nvSpPr>
        <dsp:cNvPr id="0" name=""/>
        <dsp:cNvSpPr/>
      </dsp:nvSpPr>
      <dsp:spPr>
        <a:xfrm>
          <a:off x="0" y="3465300"/>
          <a:ext cx="10274712" cy="647595"/>
        </a:xfrm>
        <a:prstGeom prst="roundRect">
          <a:avLst/>
        </a:prstGeom>
        <a:gradFill rotWithShape="0">
          <a:gsLst>
            <a:gs pos="0">
              <a:schemeClr val="accent2">
                <a:hueOff val="-838123"/>
                <a:satOff val="-9658"/>
                <a:lumOff val="215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838123"/>
                <a:satOff val="-9658"/>
                <a:lumOff val="215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838123"/>
                <a:satOff val="-9658"/>
                <a:lumOff val="215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2700" b="1" kern="1200" dirty="0" smtClean="0">
              <a:solidFill>
                <a:schemeClr val="bg1"/>
              </a:solidFill>
            </a:rPr>
            <a:t>Como se han solucionado</a:t>
          </a:r>
          <a:endParaRPr lang="es-SV" sz="2700" kern="1200" dirty="0">
            <a:solidFill>
              <a:schemeClr val="bg1"/>
            </a:solidFill>
          </a:endParaRPr>
        </a:p>
      </dsp:txBody>
      <dsp:txXfrm>
        <a:off x="31613" y="3496913"/>
        <a:ext cx="10211486" cy="584369"/>
      </dsp:txXfrm>
    </dsp:sp>
    <dsp:sp modelId="{C68DCCCA-71D8-4D6A-828A-8D20F6804B18}">
      <dsp:nvSpPr>
        <dsp:cNvPr id="0" name=""/>
        <dsp:cNvSpPr/>
      </dsp:nvSpPr>
      <dsp:spPr>
        <a:xfrm>
          <a:off x="0" y="4112894"/>
          <a:ext cx="10274712" cy="14531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6222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SV" sz="2100" kern="1200" smtClean="0">
              <a:solidFill>
                <a:schemeClr val="bg1"/>
              </a:solidFill>
            </a:rPr>
            <a:t>Asesoría y asistencia técnica</a:t>
          </a:r>
          <a:endParaRPr lang="es-SV" sz="2100" kern="1200" dirty="0">
            <a:solidFill>
              <a:schemeClr val="bg1"/>
            </a:solidFill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SV" sz="2100" kern="1200" dirty="0" smtClean="0">
              <a:solidFill>
                <a:schemeClr val="bg1"/>
              </a:solidFill>
            </a:rPr>
            <a:t>Capacitaciones</a:t>
          </a:r>
          <a:endParaRPr lang="es-SV" sz="2100" kern="1200" dirty="0">
            <a:solidFill>
              <a:schemeClr val="bg1"/>
            </a:solidFill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SV" sz="2100" kern="1200" smtClean="0">
              <a:solidFill>
                <a:schemeClr val="bg1"/>
              </a:solidFill>
            </a:rPr>
            <a:t>Política Anual de Compras</a:t>
          </a:r>
          <a:endParaRPr lang="es-SV" sz="2100" kern="1200" dirty="0">
            <a:solidFill>
              <a:schemeClr val="bg1"/>
            </a:solidFill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SV" sz="2100" kern="1200" dirty="0" smtClean="0">
              <a:solidFill>
                <a:schemeClr val="bg1"/>
              </a:solidFill>
            </a:rPr>
            <a:t>Consultas</a:t>
          </a:r>
          <a:endParaRPr lang="es-SV" sz="2100" kern="1200" dirty="0">
            <a:solidFill>
              <a:schemeClr val="bg1"/>
            </a:solidFill>
          </a:endParaRPr>
        </a:p>
      </dsp:txBody>
      <dsp:txXfrm>
        <a:off x="0" y="4112894"/>
        <a:ext cx="10274712" cy="14531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F1B038-A57A-4D99-AD19-4C48BC4C13FB}" type="datetimeFigureOut">
              <a:rPr lang="es-SV" smtClean="0"/>
              <a:t>29/04/2017</a:t>
            </a:fld>
            <a:endParaRPr lang="es-SV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SV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FF72DF-106C-48B0-93DD-239E88E096A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58654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078067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SV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SV" dirty="0"/>
          </a:p>
        </p:txBody>
      </p:sp>
      <p:sp>
        <p:nvSpPr>
          <p:cNvPr id="11" name="Rectángulo 10"/>
          <p:cNvSpPr/>
          <p:nvPr userDrawn="1"/>
        </p:nvSpPr>
        <p:spPr>
          <a:xfrm>
            <a:off x="0" y="5691116"/>
            <a:ext cx="12192000" cy="11668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pic>
        <p:nvPicPr>
          <p:cNvPr id="12" name="Imagen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5879" y="5783238"/>
            <a:ext cx="2330121" cy="982639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5797973"/>
            <a:ext cx="2330121" cy="1060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599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DA484-A9B8-4FAF-90D2-3A6468F64858}" type="datetimeFigureOut">
              <a:rPr lang="es-SV" smtClean="0"/>
              <a:t>29/04/2017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180A3-B5A5-49EF-9D9A-0263B8DBCA3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27357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DA484-A9B8-4FAF-90D2-3A6468F64858}" type="datetimeFigureOut">
              <a:rPr lang="es-SV" smtClean="0"/>
              <a:t>29/04/2017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180A3-B5A5-49EF-9D9A-0263B8DBCA3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098226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20611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 marL="685800" indent="-228600">
              <a:buFont typeface="Courier New" panose="02070309020205020404" pitchFamily="49" charset="0"/>
              <a:buChar char="o"/>
              <a:defRPr>
                <a:solidFill>
                  <a:schemeClr val="bg1"/>
                </a:solidFill>
              </a:defRPr>
            </a:lvl2pPr>
            <a:lvl3pPr marL="1143000" indent="-228600"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3pPr>
            <a:lvl4pPr marL="1600200" indent="-228600">
              <a:buFont typeface="Wingdings" panose="05000000000000000000" pitchFamily="2" charset="2"/>
              <a:buChar char="ü"/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SV" dirty="0"/>
          </a:p>
        </p:txBody>
      </p:sp>
      <p:sp>
        <p:nvSpPr>
          <p:cNvPr id="7" name="Rectángulo 6"/>
          <p:cNvSpPr/>
          <p:nvPr userDrawn="1"/>
        </p:nvSpPr>
        <p:spPr>
          <a:xfrm>
            <a:off x="0" y="6092567"/>
            <a:ext cx="12192000" cy="8123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38200" y="6381819"/>
            <a:ext cx="724469" cy="365125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65E180A3-B5A5-49EF-9D9A-0263B8DBCA39}" type="slidenum">
              <a:rPr lang="es-SV" smtClean="0"/>
              <a:pPr/>
              <a:t>‹Nº›</a:t>
            </a:fld>
            <a:endParaRPr lang="es-SV" dirty="0"/>
          </a:p>
        </p:txBody>
      </p:sp>
      <p:pic>
        <p:nvPicPr>
          <p:cNvPr id="9" name="Imagen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517" y="6176964"/>
            <a:ext cx="1776975" cy="749372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3492" y="6167584"/>
            <a:ext cx="1783266" cy="81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980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DA484-A9B8-4FAF-90D2-3A6468F64858}" type="datetimeFigureOut">
              <a:rPr lang="es-SV" smtClean="0"/>
              <a:t>29/04/2017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180A3-B5A5-49EF-9D9A-0263B8DBCA3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03554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DA484-A9B8-4FAF-90D2-3A6468F64858}" type="datetimeFigureOut">
              <a:rPr lang="es-SV" smtClean="0"/>
              <a:t>29/04/2017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180A3-B5A5-49EF-9D9A-0263B8DBCA3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119018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DA484-A9B8-4FAF-90D2-3A6468F64858}" type="datetimeFigureOut">
              <a:rPr lang="es-SV" smtClean="0"/>
              <a:t>29/04/2017</a:t>
            </a:fld>
            <a:endParaRPr lang="es-SV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180A3-B5A5-49EF-9D9A-0263B8DBCA3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640713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DA484-A9B8-4FAF-90D2-3A6468F64858}" type="datetimeFigureOut">
              <a:rPr lang="es-SV" smtClean="0"/>
              <a:t>29/04/2017</a:t>
            </a:fld>
            <a:endParaRPr lang="es-SV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180A3-B5A5-49EF-9D9A-0263B8DBCA3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965969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DA484-A9B8-4FAF-90D2-3A6468F64858}" type="datetimeFigureOut">
              <a:rPr lang="es-SV" smtClean="0"/>
              <a:t>29/04/2017</a:t>
            </a:fld>
            <a:endParaRPr lang="es-SV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180A3-B5A5-49EF-9D9A-0263B8DBCA3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1500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DA484-A9B8-4FAF-90D2-3A6468F64858}" type="datetimeFigureOut">
              <a:rPr lang="es-SV" smtClean="0"/>
              <a:t>29/04/2017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180A3-B5A5-49EF-9D9A-0263B8DBCA3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97875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DA484-A9B8-4FAF-90D2-3A6468F64858}" type="datetimeFigureOut">
              <a:rPr lang="es-SV" smtClean="0"/>
              <a:t>29/04/2017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180A3-B5A5-49EF-9D9A-0263B8DBCA3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66425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46000">
              <a:schemeClr val="accent1">
                <a:lumMod val="95000"/>
                <a:lumOff val="5000"/>
              </a:schemeClr>
            </a:gs>
            <a:gs pos="100000">
              <a:schemeClr val="accent1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DA484-A9B8-4FAF-90D2-3A6468F64858}" type="datetimeFigureOut">
              <a:rPr lang="es-SV" smtClean="0"/>
              <a:t>29/04/2017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180A3-B5A5-49EF-9D9A-0263B8DBCA3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630742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chemeClr val="accent1">
                <a:lumMod val="40000"/>
                <a:lumOff val="60000"/>
              </a:schemeClr>
            </a:gs>
            <a:gs pos="15000">
              <a:schemeClr val="accent1">
                <a:lumMod val="95000"/>
                <a:lumOff val="5000"/>
              </a:schemeClr>
            </a:gs>
            <a:gs pos="100000">
              <a:schemeClr val="accent1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SV" dirty="0" smtClean="0"/>
              <a:t>Administración de Contratos</a:t>
            </a:r>
            <a:endParaRPr lang="es-SV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04010" y="4344988"/>
            <a:ext cx="9144000" cy="1655762"/>
          </a:xfrm>
        </p:spPr>
        <p:txBody>
          <a:bodyPr/>
          <a:lstStyle/>
          <a:p>
            <a:r>
              <a:rPr lang="es-SV" dirty="0" smtClean="0"/>
              <a:t>Unidad Normativa de Adquisiciones y Contrataciones de la Administración Pública- UNAC</a:t>
            </a:r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53587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89000"/>
              </a:schemeClr>
            </a:gs>
            <a:gs pos="23000">
              <a:schemeClr val="accent1">
                <a:lumMod val="89000"/>
              </a:schemeClr>
            </a:gs>
            <a:gs pos="69000">
              <a:schemeClr val="accent1">
                <a:lumMod val="75000"/>
              </a:schemeClr>
            </a:gs>
            <a:gs pos="97000">
              <a:schemeClr val="accent1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63774"/>
            <a:ext cx="10515600" cy="1255594"/>
          </a:xfrm>
        </p:spPr>
        <p:txBody>
          <a:bodyPr>
            <a:normAutofit/>
          </a:bodyPr>
          <a:lstStyle/>
          <a:p>
            <a:r>
              <a:rPr lang="es-SV" sz="4000" b="1" dirty="0" smtClean="0">
                <a:cs typeface="Arial" panose="020B0604020202020204" pitchFamily="34" charset="0"/>
              </a:rPr>
              <a:t>Ciclo de compras públicas</a:t>
            </a:r>
            <a:endParaRPr lang="es-SV" sz="4000" b="1" dirty="0"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19216" y="5189837"/>
            <a:ext cx="11629768" cy="617839"/>
          </a:xfrm>
        </p:spPr>
        <p:txBody>
          <a:bodyPr>
            <a:noAutofit/>
          </a:bodyPr>
          <a:lstStyle/>
          <a:p>
            <a:pPr marL="0" indent="0" algn="ctr">
              <a:buNone/>
              <a:defRPr/>
            </a:pPr>
            <a:endParaRPr lang="es-ES" sz="2000" dirty="0"/>
          </a:p>
          <a:p>
            <a:pPr marL="0" indent="0" algn="ctr">
              <a:spcBef>
                <a:spcPct val="0"/>
              </a:spcBef>
              <a:buNone/>
            </a:pPr>
            <a:r>
              <a:rPr lang="es-ES" sz="2000" b="1" dirty="0"/>
              <a:t>En la etapa de seguimiento ejerce su rol el Administrador de Contrato u Orden de </a:t>
            </a:r>
            <a:r>
              <a:rPr lang="es-ES" sz="2000" b="1" dirty="0" smtClean="0"/>
              <a:t>Compra</a:t>
            </a:r>
            <a:endParaRPr lang="es-ES" sz="2000" b="1" dirty="0"/>
          </a:p>
          <a:p>
            <a:pPr marL="0" indent="0" algn="ctr">
              <a:spcBef>
                <a:spcPct val="0"/>
              </a:spcBef>
              <a:buNone/>
            </a:pPr>
            <a:endParaRPr lang="es-SV" sz="2000" b="1" dirty="0"/>
          </a:p>
          <a:p>
            <a:pPr algn="ctr"/>
            <a:endParaRPr lang="es-SV" sz="2000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541521029"/>
              </p:ext>
            </p:extLst>
          </p:nvPr>
        </p:nvGraphicFramePr>
        <p:xfrm>
          <a:off x="969319" y="1343568"/>
          <a:ext cx="10073502" cy="37533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47987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636559"/>
            <a:ext cx="10515600" cy="1136129"/>
          </a:xfrm>
        </p:spPr>
        <p:txBody>
          <a:bodyPr>
            <a:normAutofit fontScale="90000"/>
          </a:bodyPr>
          <a:lstStyle/>
          <a:p>
            <a:pPr algn="ctr"/>
            <a:r>
              <a:rPr lang="es-ES" sz="3600" b="1" dirty="0">
                <a:latin typeface="+mn-lt"/>
                <a:cs typeface="Arial" panose="020B0604020202020204" pitchFamily="34" charset="0"/>
              </a:rPr>
              <a:t>¿Quién </a:t>
            </a:r>
            <a:r>
              <a:rPr lang="es-ES" sz="3600" b="1" dirty="0" smtClean="0">
                <a:latin typeface="+mn-lt"/>
                <a:cs typeface="Arial" panose="020B0604020202020204" pitchFamily="34" charset="0"/>
              </a:rPr>
              <a:t>cumple las funciones de  </a:t>
            </a:r>
            <a:r>
              <a:rPr lang="es-ES" sz="3600" b="1" dirty="0">
                <a:latin typeface="+mn-lt"/>
                <a:cs typeface="Arial" panose="020B0604020202020204" pitchFamily="34" charset="0"/>
              </a:rPr>
              <a:t>Administrador de Contrato u Orden de Compra?</a:t>
            </a:r>
            <a:endParaRPr lang="es-SV" sz="3600" b="1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044122"/>
            <a:ext cx="10515600" cy="129782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SV" sz="2400" dirty="0"/>
              <a:t>El servidor público responsable de verificar el cumplimiento de las cláusulas contractuales, y de lo establecido en las órdenes de compra (cuando se emita en la Libre Gestión). </a:t>
            </a:r>
            <a:endParaRPr lang="es-ES" sz="2400" dirty="0"/>
          </a:p>
          <a:p>
            <a:pPr algn="just"/>
            <a:endParaRPr lang="es-SV" sz="3200" dirty="0"/>
          </a:p>
        </p:txBody>
      </p:sp>
      <p:sp>
        <p:nvSpPr>
          <p:cNvPr id="5" name="Rectángulo 4"/>
          <p:cNvSpPr/>
          <p:nvPr/>
        </p:nvSpPr>
        <p:spPr>
          <a:xfrm>
            <a:off x="838200" y="3884818"/>
            <a:ext cx="10099343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3200" b="1" dirty="0">
                <a:solidFill>
                  <a:schemeClr val="bg1"/>
                </a:solidFill>
                <a:latin typeface="+mj-lt"/>
                <a:ea typeface="+mj-ea"/>
                <a:cs typeface="Arial" panose="020B0604020202020204" pitchFamily="34" charset="0"/>
              </a:rPr>
              <a:t>Base legal de la Administración de los Contratos </a:t>
            </a:r>
          </a:p>
          <a:p>
            <a:endParaRPr lang="es-SV" dirty="0">
              <a:latin typeface="+mj-lt"/>
            </a:endParaRPr>
          </a:p>
          <a:p>
            <a:pPr algn="just"/>
            <a:r>
              <a:rPr lang="es-MX" sz="2400" dirty="0">
                <a:solidFill>
                  <a:schemeClr val="bg1"/>
                </a:solidFill>
                <a:latin typeface="+mj-lt"/>
              </a:rPr>
              <a:t>La unidad solicitante </a:t>
            </a:r>
            <a:r>
              <a:rPr lang="es-MX" sz="2400" b="1" u="sng" dirty="0">
                <a:solidFill>
                  <a:schemeClr val="bg1"/>
                </a:solidFill>
                <a:latin typeface="+mj-lt"/>
              </a:rPr>
              <a:t>PROPONE</a:t>
            </a:r>
          </a:p>
        </p:txBody>
      </p:sp>
    </p:spTree>
    <p:extLst>
      <p:ext uri="{BB962C8B-B14F-4D97-AF65-F5344CB8AC3E}">
        <p14:creationId xmlns:p14="http://schemas.microsoft.com/office/powerpoint/2010/main" val="2067855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748115241"/>
              </p:ext>
            </p:extLst>
          </p:nvPr>
        </p:nvGraphicFramePr>
        <p:xfrm>
          <a:off x="969937" y="358346"/>
          <a:ext cx="10274712" cy="56123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2057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962503" cy="1325563"/>
          </a:xfrm>
        </p:spPr>
        <p:txBody>
          <a:bodyPr>
            <a:normAutofit/>
          </a:bodyPr>
          <a:lstStyle/>
          <a:p>
            <a:r>
              <a:rPr lang="es-MX" sz="3600" b="1" dirty="0">
                <a:cs typeface="Arial" panose="020B0604020202020204" pitchFamily="34" charset="0"/>
              </a:rPr>
              <a:t>Base legal de la Administración de los Contratos </a:t>
            </a:r>
            <a:endParaRPr lang="es-SV" sz="3600" b="1" dirty="0"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148790"/>
            <a:ext cx="10515600" cy="1598059"/>
          </a:xfrm>
        </p:spPr>
        <p:txBody>
          <a:bodyPr>
            <a:normAutofit lnSpcReduction="10000"/>
          </a:bodyPr>
          <a:lstStyle/>
          <a:p>
            <a:pPr marL="265113" indent="-265113" algn="just">
              <a:buSzPct val="100000"/>
              <a:defRPr/>
            </a:pPr>
            <a:r>
              <a:rPr lang="es-SV" dirty="0"/>
              <a:t>El administrador de contrato deberá ser una persona de la unidad solicitante u otra dependencia, con la experiencia técnica en la adquisición o contratación de que se trate.</a:t>
            </a:r>
            <a:endParaRPr lang="es-ES" dirty="0"/>
          </a:p>
          <a:p>
            <a:endParaRPr lang="es-SV" dirty="0"/>
          </a:p>
        </p:txBody>
      </p:sp>
      <p:sp>
        <p:nvSpPr>
          <p:cNvPr id="5" name="7 CuadroTexto"/>
          <p:cNvSpPr txBox="1"/>
          <p:nvPr/>
        </p:nvSpPr>
        <p:spPr>
          <a:xfrm>
            <a:off x="6319450" y="4020285"/>
            <a:ext cx="5040560" cy="369332"/>
          </a:xfrm>
          <a:prstGeom prst="rect">
            <a:avLst/>
          </a:prstGeom>
          <a:solidFill>
            <a:schemeClr val="bg1"/>
          </a:solidFill>
          <a:ln>
            <a:solidFill>
              <a:srgbClr val="00CCFF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s-ES" dirty="0">
                <a:solidFill>
                  <a:schemeClr val="tx1"/>
                </a:solidFill>
              </a:rPr>
              <a:t>RELACAP Art. 74 inc. 3°</a:t>
            </a:r>
          </a:p>
        </p:txBody>
      </p:sp>
    </p:spTree>
    <p:extLst>
      <p:ext uri="{BB962C8B-B14F-4D97-AF65-F5344CB8AC3E}">
        <p14:creationId xmlns:p14="http://schemas.microsoft.com/office/powerpoint/2010/main" val="49205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661688"/>
            <a:ext cx="10515600" cy="1325563"/>
          </a:xfrm>
        </p:spPr>
        <p:txBody>
          <a:bodyPr>
            <a:normAutofit/>
          </a:bodyPr>
          <a:lstStyle/>
          <a:p>
            <a:r>
              <a:rPr lang="es-MX" sz="3600" b="1" dirty="0">
                <a:cs typeface="Arial" panose="020B0604020202020204" pitchFamily="34" charset="0"/>
              </a:rPr>
              <a:t>Nombramiento del Administrador de Contrato u Orden de Compra </a:t>
            </a:r>
            <a:endParaRPr lang="es-SV" sz="3600" dirty="0"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533134"/>
            <a:ext cx="10515600" cy="1358381"/>
          </a:xfrm>
        </p:spPr>
        <p:txBody>
          <a:bodyPr>
            <a:normAutofit/>
          </a:bodyPr>
          <a:lstStyle/>
          <a:p>
            <a:pPr algn="just"/>
            <a:r>
              <a:rPr lang="es-ES" dirty="0"/>
              <a:t>Deberá(n) ser nombrado(s) por el Titular mediante acuerdo. </a:t>
            </a:r>
          </a:p>
          <a:p>
            <a:endParaRPr lang="es-SV" dirty="0"/>
          </a:p>
        </p:txBody>
      </p:sp>
      <p:sp>
        <p:nvSpPr>
          <p:cNvPr id="5" name="11 CuadroTexto"/>
          <p:cNvSpPr txBox="1"/>
          <p:nvPr/>
        </p:nvSpPr>
        <p:spPr>
          <a:xfrm>
            <a:off x="6313240" y="3706849"/>
            <a:ext cx="5040560" cy="369332"/>
          </a:xfrm>
          <a:prstGeom prst="rect">
            <a:avLst/>
          </a:prstGeom>
          <a:solidFill>
            <a:schemeClr val="bg1"/>
          </a:solidFill>
          <a:ln>
            <a:solidFill>
              <a:srgbClr val="00CCFF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buSzPct val="150000"/>
              <a:tabLst>
                <a:tab pos="812800" algn="l"/>
              </a:tabLst>
              <a:defRPr/>
            </a:pPr>
            <a:r>
              <a:rPr lang="es-ES" dirty="0">
                <a:solidFill>
                  <a:schemeClr val="tx1"/>
                </a:solidFill>
              </a:rPr>
              <a:t>LACAP Art. 82 Bis</a:t>
            </a:r>
          </a:p>
        </p:txBody>
      </p:sp>
    </p:spTree>
    <p:extLst>
      <p:ext uri="{BB962C8B-B14F-4D97-AF65-F5344CB8AC3E}">
        <p14:creationId xmlns:p14="http://schemas.microsoft.com/office/powerpoint/2010/main" val="1403271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7863" y="686401"/>
            <a:ext cx="10889775" cy="986003"/>
          </a:xfrm>
        </p:spPr>
        <p:txBody>
          <a:bodyPr>
            <a:normAutofit/>
          </a:bodyPr>
          <a:lstStyle/>
          <a:p>
            <a:pPr algn="ctr"/>
            <a:r>
              <a:rPr lang="es-MX" sz="3600" b="1" dirty="0" smtClean="0">
                <a:cs typeface="Arial" panose="020B0604020202020204" pitchFamily="34" charset="0"/>
              </a:rPr>
              <a:t>a-Proceso de </a:t>
            </a:r>
            <a:r>
              <a:rPr lang="es-MX" sz="3600" b="1" dirty="0">
                <a:cs typeface="Arial" panose="020B0604020202020204" pitchFamily="34" charset="0"/>
              </a:rPr>
              <a:t>A</a:t>
            </a:r>
            <a:r>
              <a:rPr lang="es-MX" sz="3600" b="1" dirty="0" smtClean="0">
                <a:cs typeface="Arial" panose="020B0604020202020204" pitchFamily="34" charset="0"/>
              </a:rPr>
              <a:t>dministración de Contratos</a:t>
            </a:r>
            <a:endParaRPr lang="es-SV" sz="3600" dirty="0"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7863" y="2014151"/>
            <a:ext cx="10602098" cy="3237471"/>
          </a:xfrm>
        </p:spPr>
        <p:txBody>
          <a:bodyPr>
            <a:normAutofit/>
          </a:bodyPr>
          <a:lstStyle/>
          <a:p>
            <a:pPr algn="just"/>
            <a:r>
              <a:rPr lang="es-MX" dirty="0"/>
              <a:t>Verificar el cumplimiento de los contratos u órdenes de </a:t>
            </a:r>
            <a:r>
              <a:rPr lang="es-MX" dirty="0" smtClean="0"/>
              <a:t>compra</a:t>
            </a:r>
            <a:endParaRPr lang="es-MX" dirty="0"/>
          </a:p>
          <a:p>
            <a:pPr algn="just"/>
            <a:r>
              <a:rPr lang="es-MX" dirty="0" smtClean="0"/>
              <a:t>Elaborar </a:t>
            </a:r>
            <a:r>
              <a:rPr lang="es-MX" dirty="0"/>
              <a:t>oportunamente los informes de avance de la ejecución de los </a:t>
            </a:r>
            <a:r>
              <a:rPr lang="es-MX" dirty="0" smtClean="0"/>
              <a:t>contratos</a:t>
            </a:r>
          </a:p>
          <a:p>
            <a:pPr algn="just"/>
            <a:r>
              <a:rPr lang="es-MX" dirty="0" smtClean="0"/>
              <a:t>Informar </a:t>
            </a:r>
            <a:r>
              <a:rPr lang="es-MX" dirty="0"/>
              <a:t>a la UACI de los incumplimientos del </a:t>
            </a:r>
            <a:r>
              <a:rPr lang="es-MX" dirty="0" smtClean="0"/>
              <a:t>contratista</a:t>
            </a:r>
          </a:p>
          <a:p>
            <a:pPr algn="just"/>
            <a:r>
              <a:rPr lang="es-MX" dirty="0" smtClean="0"/>
              <a:t>Elaborar </a:t>
            </a:r>
            <a:r>
              <a:rPr lang="es-MX" dirty="0"/>
              <a:t>y suscribir conjuntamente con el contratista, las actas de recepción total o </a:t>
            </a:r>
            <a:r>
              <a:rPr lang="es-MX" dirty="0" smtClean="0"/>
              <a:t>parcial.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40825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23551" y="1692876"/>
            <a:ext cx="10515600" cy="2891481"/>
          </a:xfrm>
        </p:spPr>
        <p:txBody>
          <a:bodyPr/>
          <a:lstStyle/>
          <a:p>
            <a:r>
              <a:rPr lang="es-SV" dirty="0" smtClean="0"/>
              <a:t>Conformar y mantener actualizado el expediente del seguimiento a la ejecución del contrato</a:t>
            </a:r>
            <a:endParaRPr lang="es-SV" dirty="0"/>
          </a:p>
          <a:p>
            <a:r>
              <a:rPr lang="es-SV" dirty="0" smtClean="0"/>
              <a:t>Gestionar los reclamos al contratista  relacionados con fallas o desperfectos de OBS</a:t>
            </a:r>
            <a:endParaRPr lang="es-SV" dirty="0"/>
          </a:p>
          <a:p>
            <a:r>
              <a:rPr lang="es-SV" dirty="0" smtClean="0"/>
              <a:t>Emitir la orden de inicio correspondiente</a:t>
            </a:r>
            <a:endParaRPr lang="es-SV" dirty="0"/>
          </a:p>
          <a:p>
            <a:r>
              <a:rPr lang="es-SV" dirty="0" smtClean="0"/>
              <a:t>Aprobar y dar seguimiento a la utilización del anticipo</a:t>
            </a:r>
            <a:endParaRPr lang="es-SV" dirty="0"/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3082224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Azul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3759</TotalTime>
  <Words>308</Words>
  <Application>Microsoft Office PowerPoint</Application>
  <PresentationFormat>Panorámica</PresentationFormat>
  <Paragraphs>43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Arial</vt:lpstr>
      <vt:lpstr>Calibri</vt:lpstr>
      <vt:lpstr>Century Gothic</vt:lpstr>
      <vt:lpstr>Courier New</vt:lpstr>
      <vt:lpstr>Wingdings</vt:lpstr>
      <vt:lpstr>Tema de Office</vt:lpstr>
      <vt:lpstr>Administración de Contratos</vt:lpstr>
      <vt:lpstr>Ciclo de compras públicas</vt:lpstr>
      <vt:lpstr>¿Quién cumple las funciones de  Administrador de Contrato u Orden de Compra?</vt:lpstr>
      <vt:lpstr>Presentación de PowerPoint</vt:lpstr>
      <vt:lpstr>Base legal de la Administración de los Contratos </vt:lpstr>
      <vt:lpstr>Nombramiento del Administrador de Contrato u Orden de Compra </vt:lpstr>
      <vt:lpstr>a-Proceso de Administración de Contratos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Manual de Procedimientos</dc:title>
  <dc:creator>Elisa Elena Campo</dc:creator>
  <cp:lastModifiedBy>Candelario Canizales Salmeron</cp:lastModifiedBy>
  <cp:revision>205</cp:revision>
  <dcterms:created xsi:type="dcterms:W3CDTF">2014-04-02T17:02:10Z</dcterms:created>
  <dcterms:modified xsi:type="dcterms:W3CDTF">2017-04-30T02:26:56Z</dcterms:modified>
</cp:coreProperties>
</file>